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7" r:id="rId2"/>
  </p:sldIdLst>
  <p:sldSz cx="6858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7" d="100"/>
          <a:sy n="127" d="100"/>
        </p:scale>
        <p:origin x="205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1023D-5997-DF14-97CF-D84E44838DFF}"/>
              </a:ext>
            </a:extLst>
          </p:cNvPr>
          <p:cNvSpPr>
            <a:spLocks noGrp="1"/>
          </p:cNvSpPr>
          <p:nvPr>
            <p:ph type="ctrTitle"/>
          </p:nvPr>
        </p:nvSpPr>
        <p:spPr>
          <a:xfrm>
            <a:off x="857250" y="1122363"/>
            <a:ext cx="5143500" cy="2387600"/>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072DECB-EEE2-FBCF-4B6A-3C82C8CFEEC0}"/>
              </a:ext>
            </a:extLst>
          </p:cNvPr>
          <p:cNvSpPr>
            <a:spLocks noGrp="1"/>
          </p:cNvSpPr>
          <p:nvPr>
            <p:ph type="subTitle" idx="1"/>
          </p:nvPr>
        </p:nvSpPr>
        <p:spPr>
          <a:xfrm>
            <a:off x="857250" y="3602038"/>
            <a:ext cx="51435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8E5F217-BBB6-8C1F-EF39-56DDF421FEE7}"/>
              </a:ext>
            </a:extLst>
          </p:cNvPr>
          <p:cNvSpPr>
            <a:spLocks noGrp="1"/>
          </p:cNvSpPr>
          <p:nvPr>
            <p:ph type="dt" sz="half" idx="10"/>
          </p:nvPr>
        </p:nvSpPr>
        <p:spPr/>
        <p:txBody>
          <a:bodyPr/>
          <a:lstStyle/>
          <a:p>
            <a:fld id="{ABFD872D-5BD8-4C84-B540-F665BD354790}" type="datetimeFigureOut">
              <a:rPr kumimoji="1" lang="ja-JP" altLang="en-US" smtClean="0"/>
              <a:t>2024/6/26</a:t>
            </a:fld>
            <a:endParaRPr kumimoji="1" lang="ja-JP" altLang="en-US"/>
          </a:p>
        </p:txBody>
      </p:sp>
      <p:sp>
        <p:nvSpPr>
          <p:cNvPr id="5" name="フッター プレースホルダー 4">
            <a:extLst>
              <a:ext uri="{FF2B5EF4-FFF2-40B4-BE49-F238E27FC236}">
                <a16:creationId xmlns:a16="http://schemas.microsoft.com/office/drawing/2014/main" id="{60E5296F-5489-774D-996C-3C88E4CDA1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CB0397-75A1-A456-4A73-7D2740128D62}"/>
              </a:ext>
            </a:extLst>
          </p:cNvPr>
          <p:cNvSpPr>
            <a:spLocks noGrp="1"/>
          </p:cNvSpPr>
          <p:nvPr>
            <p:ph type="sldNum" sz="quarter" idx="12"/>
          </p:nvPr>
        </p:nvSpPr>
        <p:spPr/>
        <p:txBody>
          <a:body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2844234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EE98E2-8939-8A3F-976D-E5363952E80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C4B32B2-10EA-A1AF-393D-255240BB4F8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0FBB1FF-5F91-ECAC-FDBF-84F2B308986C}"/>
              </a:ext>
            </a:extLst>
          </p:cNvPr>
          <p:cNvSpPr>
            <a:spLocks noGrp="1"/>
          </p:cNvSpPr>
          <p:nvPr>
            <p:ph type="dt" sz="half" idx="10"/>
          </p:nvPr>
        </p:nvSpPr>
        <p:spPr/>
        <p:txBody>
          <a:bodyPr/>
          <a:lstStyle/>
          <a:p>
            <a:fld id="{ABFD872D-5BD8-4C84-B540-F665BD354790}" type="datetimeFigureOut">
              <a:rPr kumimoji="1" lang="ja-JP" altLang="en-US" smtClean="0"/>
              <a:t>2024/6/26</a:t>
            </a:fld>
            <a:endParaRPr kumimoji="1" lang="ja-JP" altLang="en-US"/>
          </a:p>
        </p:txBody>
      </p:sp>
      <p:sp>
        <p:nvSpPr>
          <p:cNvPr id="5" name="フッター プレースホルダー 4">
            <a:extLst>
              <a:ext uri="{FF2B5EF4-FFF2-40B4-BE49-F238E27FC236}">
                <a16:creationId xmlns:a16="http://schemas.microsoft.com/office/drawing/2014/main" id="{EE5B834B-1EF5-89A3-3613-E73F29FCF6D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ADE06E0-2A20-E26F-90AF-EF45EB7DEC0F}"/>
              </a:ext>
            </a:extLst>
          </p:cNvPr>
          <p:cNvSpPr>
            <a:spLocks noGrp="1"/>
          </p:cNvSpPr>
          <p:nvPr>
            <p:ph type="sldNum" sz="quarter" idx="12"/>
          </p:nvPr>
        </p:nvSpPr>
        <p:spPr/>
        <p:txBody>
          <a:body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340651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7E066D3-95F3-12B3-A831-C50A88BF80A6}"/>
              </a:ext>
            </a:extLst>
          </p:cNvPr>
          <p:cNvSpPr>
            <a:spLocks noGrp="1"/>
          </p:cNvSpPr>
          <p:nvPr>
            <p:ph type="title" orient="vert"/>
          </p:nvPr>
        </p:nvSpPr>
        <p:spPr>
          <a:xfrm>
            <a:off x="4907756" y="365125"/>
            <a:ext cx="1478756"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F9D136C-B2D0-9925-48B4-F6B8BADF97C2}"/>
              </a:ext>
            </a:extLst>
          </p:cNvPr>
          <p:cNvSpPr>
            <a:spLocks noGrp="1"/>
          </p:cNvSpPr>
          <p:nvPr>
            <p:ph type="body" orient="vert" idx="1"/>
          </p:nvPr>
        </p:nvSpPr>
        <p:spPr>
          <a:xfrm>
            <a:off x="471487" y="365125"/>
            <a:ext cx="4350544"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BDD2559-52C8-BA4B-0DEA-4477717F3060}"/>
              </a:ext>
            </a:extLst>
          </p:cNvPr>
          <p:cNvSpPr>
            <a:spLocks noGrp="1"/>
          </p:cNvSpPr>
          <p:nvPr>
            <p:ph type="dt" sz="half" idx="10"/>
          </p:nvPr>
        </p:nvSpPr>
        <p:spPr/>
        <p:txBody>
          <a:bodyPr/>
          <a:lstStyle/>
          <a:p>
            <a:fld id="{ABFD872D-5BD8-4C84-B540-F665BD354790}" type="datetimeFigureOut">
              <a:rPr kumimoji="1" lang="ja-JP" altLang="en-US" smtClean="0"/>
              <a:t>2024/6/26</a:t>
            </a:fld>
            <a:endParaRPr kumimoji="1" lang="ja-JP" altLang="en-US"/>
          </a:p>
        </p:txBody>
      </p:sp>
      <p:sp>
        <p:nvSpPr>
          <p:cNvPr id="5" name="フッター プレースホルダー 4">
            <a:extLst>
              <a:ext uri="{FF2B5EF4-FFF2-40B4-BE49-F238E27FC236}">
                <a16:creationId xmlns:a16="http://schemas.microsoft.com/office/drawing/2014/main" id="{2F90EBDF-C68F-9EAB-7BB7-0E01FB9478B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08D9FF-83DF-D4F1-8F83-A3125567D4FA}"/>
              </a:ext>
            </a:extLst>
          </p:cNvPr>
          <p:cNvSpPr>
            <a:spLocks noGrp="1"/>
          </p:cNvSpPr>
          <p:nvPr>
            <p:ph type="sldNum" sz="quarter" idx="12"/>
          </p:nvPr>
        </p:nvSpPr>
        <p:spPr/>
        <p:txBody>
          <a:body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261672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F48F26-927D-C537-7000-1B6869E567A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3CADDC5-ACEC-3BFD-7A4E-D647753D32E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8B993EB-1F92-9B65-92B0-3D2507077755}"/>
              </a:ext>
            </a:extLst>
          </p:cNvPr>
          <p:cNvSpPr>
            <a:spLocks noGrp="1"/>
          </p:cNvSpPr>
          <p:nvPr>
            <p:ph type="dt" sz="half" idx="10"/>
          </p:nvPr>
        </p:nvSpPr>
        <p:spPr/>
        <p:txBody>
          <a:bodyPr/>
          <a:lstStyle/>
          <a:p>
            <a:fld id="{ABFD872D-5BD8-4C84-B540-F665BD354790}" type="datetimeFigureOut">
              <a:rPr kumimoji="1" lang="ja-JP" altLang="en-US" smtClean="0"/>
              <a:t>2024/6/26</a:t>
            </a:fld>
            <a:endParaRPr kumimoji="1" lang="ja-JP" altLang="en-US"/>
          </a:p>
        </p:txBody>
      </p:sp>
      <p:sp>
        <p:nvSpPr>
          <p:cNvPr id="5" name="フッター プレースホルダー 4">
            <a:extLst>
              <a:ext uri="{FF2B5EF4-FFF2-40B4-BE49-F238E27FC236}">
                <a16:creationId xmlns:a16="http://schemas.microsoft.com/office/drawing/2014/main" id="{4A279C90-115B-CAB0-4A37-0F220B16B1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F6B490-23FE-E99C-29C6-EF200DA69CFA}"/>
              </a:ext>
            </a:extLst>
          </p:cNvPr>
          <p:cNvSpPr>
            <a:spLocks noGrp="1"/>
          </p:cNvSpPr>
          <p:nvPr>
            <p:ph type="sldNum" sz="quarter" idx="12"/>
          </p:nvPr>
        </p:nvSpPr>
        <p:spPr/>
        <p:txBody>
          <a:body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28032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D527D9-5F46-9691-4D73-95E33103D7C7}"/>
              </a:ext>
            </a:extLst>
          </p:cNvPr>
          <p:cNvSpPr>
            <a:spLocks noGrp="1"/>
          </p:cNvSpPr>
          <p:nvPr>
            <p:ph type="title"/>
          </p:nvPr>
        </p:nvSpPr>
        <p:spPr>
          <a:xfrm>
            <a:off x="467916" y="1709739"/>
            <a:ext cx="5915025" cy="2852737"/>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D71990D-91B9-72FE-C42F-149F2E93ADFD}"/>
              </a:ext>
            </a:extLst>
          </p:cNvPr>
          <p:cNvSpPr>
            <a:spLocks noGrp="1"/>
          </p:cNvSpPr>
          <p:nvPr>
            <p:ph type="body" idx="1"/>
          </p:nvPr>
        </p:nvSpPr>
        <p:spPr>
          <a:xfrm>
            <a:off x="467916" y="4589464"/>
            <a:ext cx="5915025"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D54F57F-244E-B0FC-4A00-A123BB574E8E}"/>
              </a:ext>
            </a:extLst>
          </p:cNvPr>
          <p:cNvSpPr>
            <a:spLocks noGrp="1"/>
          </p:cNvSpPr>
          <p:nvPr>
            <p:ph type="dt" sz="half" idx="10"/>
          </p:nvPr>
        </p:nvSpPr>
        <p:spPr/>
        <p:txBody>
          <a:bodyPr/>
          <a:lstStyle/>
          <a:p>
            <a:fld id="{ABFD872D-5BD8-4C84-B540-F665BD354790}" type="datetimeFigureOut">
              <a:rPr kumimoji="1" lang="ja-JP" altLang="en-US" smtClean="0"/>
              <a:t>2024/6/26</a:t>
            </a:fld>
            <a:endParaRPr kumimoji="1" lang="ja-JP" altLang="en-US"/>
          </a:p>
        </p:txBody>
      </p:sp>
      <p:sp>
        <p:nvSpPr>
          <p:cNvPr id="5" name="フッター プレースホルダー 4">
            <a:extLst>
              <a:ext uri="{FF2B5EF4-FFF2-40B4-BE49-F238E27FC236}">
                <a16:creationId xmlns:a16="http://schemas.microsoft.com/office/drawing/2014/main" id="{DDB05B1C-945C-1FFE-DFF1-8CD52B39F8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CF59A8A-6362-E0E2-0208-A94ED4AB9B55}"/>
              </a:ext>
            </a:extLst>
          </p:cNvPr>
          <p:cNvSpPr>
            <a:spLocks noGrp="1"/>
          </p:cNvSpPr>
          <p:nvPr>
            <p:ph type="sldNum" sz="quarter" idx="12"/>
          </p:nvPr>
        </p:nvSpPr>
        <p:spPr/>
        <p:txBody>
          <a:body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247210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14AE85-84E6-D1B3-6F04-B616132D44F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E071130-6F14-70F2-185C-952CE2734D0B}"/>
              </a:ext>
            </a:extLst>
          </p:cNvPr>
          <p:cNvSpPr>
            <a:spLocks noGrp="1"/>
          </p:cNvSpPr>
          <p:nvPr>
            <p:ph sz="half" idx="1"/>
          </p:nvPr>
        </p:nvSpPr>
        <p:spPr>
          <a:xfrm>
            <a:off x="471488" y="1825625"/>
            <a:ext cx="29146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B07CEFD-06B2-8A8B-F751-64FF799CC75F}"/>
              </a:ext>
            </a:extLst>
          </p:cNvPr>
          <p:cNvSpPr>
            <a:spLocks noGrp="1"/>
          </p:cNvSpPr>
          <p:nvPr>
            <p:ph sz="half" idx="2"/>
          </p:nvPr>
        </p:nvSpPr>
        <p:spPr>
          <a:xfrm>
            <a:off x="3471863" y="1825625"/>
            <a:ext cx="29146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13EE5ED-AF5F-48F5-353F-4F625DF08A83}"/>
              </a:ext>
            </a:extLst>
          </p:cNvPr>
          <p:cNvSpPr>
            <a:spLocks noGrp="1"/>
          </p:cNvSpPr>
          <p:nvPr>
            <p:ph type="dt" sz="half" idx="10"/>
          </p:nvPr>
        </p:nvSpPr>
        <p:spPr/>
        <p:txBody>
          <a:bodyPr/>
          <a:lstStyle/>
          <a:p>
            <a:fld id="{ABFD872D-5BD8-4C84-B540-F665BD354790}" type="datetimeFigureOut">
              <a:rPr kumimoji="1" lang="ja-JP" altLang="en-US" smtClean="0"/>
              <a:t>2024/6/26</a:t>
            </a:fld>
            <a:endParaRPr kumimoji="1" lang="ja-JP" altLang="en-US"/>
          </a:p>
        </p:txBody>
      </p:sp>
      <p:sp>
        <p:nvSpPr>
          <p:cNvPr id="6" name="フッター プレースホルダー 5">
            <a:extLst>
              <a:ext uri="{FF2B5EF4-FFF2-40B4-BE49-F238E27FC236}">
                <a16:creationId xmlns:a16="http://schemas.microsoft.com/office/drawing/2014/main" id="{4BB0C115-1157-63D7-BB35-93465D1EF40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6A73A2F-1238-F4FF-7665-AC3A5639283B}"/>
              </a:ext>
            </a:extLst>
          </p:cNvPr>
          <p:cNvSpPr>
            <a:spLocks noGrp="1"/>
          </p:cNvSpPr>
          <p:nvPr>
            <p:ph type="sldNum" sz="quarter" idx="12"/>
          </p:nvPr>
        </p:nvSpPr>
        <p:spPr/>
        <p:txBody>
          <a:body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510528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3B9AB0-3F18-29AC-A597-60A5FE293CC8}"/>
              </a:ext>
            </a:extLst>
          </p:cNvPr>
          <p:cNvSpPr>
            <a:spLocks noGrp="1"/>
          </p:cNvSpPr>
          <p:nvPr>
            <p:ph type="title"/>
          </p:nvPr>
        </p:nvSpPr>
        <p:spPr>
          <a:xfrm>
            <a:off x="472381" y="365126"/>
            <a:ext cx="59150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C6461D5-8F5E-0E41-A175-E26F349D5AA3}"/>
              </a:ext>
            </a:extLst>
          </p:cNvPr>
          <p:cNvSpPr>
            <a:spLocks noGrp="1"/>
          </p:cNvSpPr>
          <p:nvPr>
            <p:ph type="body" idx="1"/>
          </p:nvPr>
        </p:nvSpPr>
        <p:spPr>
          <a:xfrm>
            <a:off x="472381" y="1681163"/>
            <a:ext cx="2901255"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5793FFB-CD22-D0E7-2781-6CEE3A981F2C}"/>
              </a:ext>
            </a:extLst>
          </p:cNvPr>
          <p:cNvSpPr>
            <a:spLocks noGrp="1"/>
          </p:cNvSpPr>
          <p:nvPr>
            <p:ph sz="half" idx="2"/>
          </p:nvPr>
        </p:nvSpPr>
        <p:spPr>
          <a:xfrm>
            <a:off x="472381" y="2505075"/>
            <a:ext cx="2901255"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A58F772-6186-6F74-E04F-03F6DAB490DB}"/>
              </a:ext>
            </a:extLst>
          </p:cNvPr>
          <p:cNvSpPr>
            <a:spLocks noGrp="1"/>
          </p:cNvSpPr>
          <p:nvPr>
            <p:ph type="body" sz="quarter" idx="3"/>
          </p:nvPr>
        </p:nvSpPr>
        <p:spPr>
          <a:xfrm>
            <a:off x="3471863" y="1681163"/>
            <a:ext cx="2915543"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483E795-BF61-91BB-A648-D28FD74FB2DD}"/>
              </a:ext>
            </a:extLst>
          </p:cNvPr>
          <p:cNvSpPr>
            <a:spLocks noGrp="1"/>
          </p:cNvSpPr>
          <p:nvPr>
            <p:ph sz="quarter" idx="4"/>
          </p:nvPr>
        </p:nvSpPr>
        <p:spPr>
          <a:xfrm>
            <a:off x="3471863" y="2505075"/>
            <a:ext cx="2915543"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95CB05C-36A7-DE40-8275-234F897A93E2}"/>
              </a:ext>
            </a:extLst>
          </p:cNvPr>
          <p:cNvSpPr>
            <a:spLocks noGrp="1"/>
          </p:cNvSpPr>
          <p:nvPr>
            <p:ph type="dt" sz="half" idx="10"/>
          </p:nvPr>
        </p:nvSpPr>
        <p:spPr/>
        <p:txBody>
          <a:bodyPr/>
          <a:lstStyle/>
          <a:p>
            <a:fld id="{ABFD872D-5BD8-4C84-B540-F665BD354790}" type="datetimeFigureOut">
              <a:rPr kumimoji="1" lang="ja-JP" altLang="en-US" smtClean="0"/>
              <a:t>2024/6/26</a:t>
            </a:fld>
            <a:endParaRPr kumimoji="1" lang="ja-JP" altLang="en-US"/>
          </a:p>
        </p:txBody>
      </p:sp>
      <p:sp>
        <p:nvSpPr>
          <p:cNvPr id="8" name="フッター プレースホルダー 7">
            <a:extLst>
              <a:ext uri="{FF2B5EF4-FFF2-40B4-BE49-F238E27FC236}">
                <a16:creationId xmlns:a16="http://schemas.microsoft.com/office/drawing/2014/main" id="{6EA9E134-4C5B-D4C3-D724-224F134F2BD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C464656-29F6-1112-944F-34EC276A3DE7}"/>
              </a:ext>
            </a:extLst>
          </p:cNvPr>
          <p:cNvSpPr>
            <a:spLocks noGrp="1"/>
          </p:cNvSpPr>
          <p:nvPr>
            <p:ph type="sldNum" sz="quarter" idx="12"/>
          </p:nvPr>
        </p:nvSpPr>
        <p:spPr/>
        <p:txBody>
          <a:body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2727776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999852-FB73-0F98-B781-CD5A0D01282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611ECBC-DEBE-1554-5D76-DB642E6482FA}"/>
              </a:ext>
            </a:extLst>
          </p:cNvPr>
          <p:cNvSpPr>
            <a:spLocks noGrp="1"/>
          </p:cNvSpPr>
          <p:nvPr>
            <p:ph type="dt" sz="half" idx="10"/>
          </p:nvPr>
        </p:nvSpPr>
        <p:spPr/>
        <p:txBody>
          <a:bodyPr/>
          <a:lstStyle/>
          <a:p>
            <a:fld id="{ABFD872D-5BD8-4C84-B540-F665BD354790}" type="datetimeFigureOut">
              <a:rPr kumimoji="1" lang="ja-JP" altLang="en-US" smtClean="0"/>
              <a:t>2024/6/26</a:t>
            </a:fld>
            <a:endParaRPr kumimoji="1" lang="ja-JP" altLang="en-US"/>
          </a:p>
        </p:txBody>
      </p:sp>
      <p:sp>
        <p:nvSpPr>
          <p:cNvPr id="4" name="フッター プレースホルダー 3">
            <a:extLst>
              <a:ext uri="{FF2B5EF4-FFF2-40B4-BE49-F238E27FC236}">
                <a16:creationId xmlns:a16="http://schemas.microsoft.com/office/drawing/2014/main" id="{5AA4E9C4-6772-AED5-5502-9CBA6E6BFEA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7344E98-3D3E-E7DC-AEF4-FDD107A78D5F}"/>
              </a:ext>
            </a:extLst>
          </p:cNvPr>
          <p:cNvSpPr>
            <a:spLocks noGrp="1"/>
          </p:cNvSpPr>
          <p:nvPr>
            <p:ph type="sldNum" sz="quarter" idx="12"/>
          </p:nvPr>
        </p:nvSpPr>
        <p:spPr/>
        <p:txBody>
          <a:body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889497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3412A34-0A94-E008-44C0-4F67BBFAB983}"/>
              </a:ext>
            </a:extLst>
          </p:cNvPr>
          <p:cNvSpPr>
            <a:spLocks noGrp="1"/>
          </p:cNvSpPr>
          <p:nvPr>
            <p:ph type="dt" sz="half" idx="10"/>
          </p:nvPr>
        </p:nvSpPr>
        <p:spPr/>
        <p:txBody>
          <a:bodyPr/>
          <a:lstStyle/>
          <a:p>
            <a:fld id="{ABFD872D-5BD8-4C84-B540-F665BD354790}" type="datetimeFigureOut">
              <a:rPr kumimoji="1" lang="ja-JP" altLang="en-US" smtClean="0"/>
              <a:t>2024/6/26</a:t>
            </a:fld>
            <a:endParaRPr kumimoji="1" lang="ja-JP" altLang="en-US"/>
          </a:p>
        </p:txBody>
      </p:sp>
      <p:sp>
        <p:nvSpPr>
          <p:cNvPr id="3" name="フッター プレースホルダー 2">
            <a:extLst>
              <a:ext uri="{FF2B5EF4-FFF2-40B4-BE49-F238E27FC236}">
                <a16:creationId xmlns:a16="http://schemas.microsoft.com/office/drawing/2014/main" id="{EA1A39F8-EC23-217D-0687-4DD69118A1B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69D505E-FB68-FDF5-18F0-509BCCD0F815}"/>
              </a:ext>
            </a:extLst>
          </p:cNvPr>
          <p:cNvSpPr>
            <a:spLocks noGrp="1"/>
          </p:cNvSpPr>
          <p:nvPr>
            <p:ph type="sldNum" sz="quarter" idx="12"/>
          </p:nvPr>
        </p:nvSpPr>
        <p:spPr/>
        <p:txBody>
          <a:body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1213773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5F6B52-9098-1E65-BC39-613264639E2C}"/>
              </a:ext>
            </a:extLst>
          </p:cNvPr>
          <p:cNvSpPr>
            <a:spLocks noGrp="1"/>
          </p:cNvSpPr>
          <p:nvPr>
            <p:ph type="title"/>
          </p:nvPr>
        </p:nvSpPr>
        <p:spPr>
          <a:xfrm>
            <a:off x="472381" y="457200"/>
            <a:ext cx="2211883" cy="16002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ED50879-99AD-EC13-79FC-141554DBBC40}"/>
              </a:ext>
            </a:extLst>
          </p:cNvPr>
          <p:cNvSpPr>
            <a:spLocks noGrp="1"/>
          </p:cNvSpPr>
          <p:nvPr>
            <p:ph idx="1"/>
          </p:nvPr>
        </p:nvSpPr>
        <p:spPr>
          <a:xfrm>
            <a:off x="2915543" y="987426"/>
            <a:ext cx="3471863"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A8E9D62-70FD-CB9F-5286-D8AF19FDE60E}"/>
              </a:ext>
            </a:extLst>
          </p:cNvPr>
          <p:cNvSpPr>
            <a:spLocks noGrp="1"/>
          </p:cNvSpPr>
          <p:nvPr>
            <p:ph type="body" sz="half" idx="2"/>
          </p:nvPr>
        </p:nvSpPr>
        <p:spPr>
          <a:xfrm>
            <a:off x="472381" y="2057400"/>
            <a:ext cx="2211883"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761F216-446B-1CCA-5D55-0A7900239DAB}"/>
              </a:ext>
            </a:extLst>
          </p:cNvPr>
          <p:cNvSpPr>
            <a:spLocks noGrp="1"/>
          </p:cNvSpPr>
          <p:nvPr>
            <p:ph type="dt" sz="half" idx="10"/>
          </p:nvPr>
        </p:nvSpPr>
        <p:spPr/>
        <p:txBody>
          <a:bodyPr/>
          <a:lstStyle/>
          <a:p>
            <a:fld id="{ABFD872D-5BD8-4C84-B540-F665BD354790}" type="datetimeFigureOut">
              <a:rPr kumimoji="1" lang="ja-JP" altLang="en-US" smtClean="0"/>
              <a:t>2024/6/26</a:t>
            </a:fld>
            <a:endParaRPr kumimoji="1" lang="ja-JP" altLang="en-US"/>
          </a:p>
        </p:txBody>
      </p:sp>
      <p:sp>
        <p:nvSpPr>
          <p:cNvPr id="6" name="フッター プレースホルダー 5">
            <a:extLst>
              <a:ext uri="{FF2B5EF4-FFF2-40B4-BE49-F238E27FC236}">
                <a16:creationId xmlns:a16="http://schemas.microsoft.com/office/drawing/2014/main" id="{9D457BC1-6841-F9A5-9CAB-786D32D5242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AE4691-E6C4-FC4C-5D53-CDACC81EDF33}"/>
              </a:ext>
            </a:extLst>
          </p:cNvPr>
          <p:cNvSpPr>
            <a:spLocks noGrp="1"/>
          </p:cNvSpPr>
          <p:nvPr>
            <p:ph type="sldNum" sz="quarter" idx="12"/>
          </p:nvPr>
        </p:nvSpPr>
        <p:spPr/>
        <p:txBody>
          <a:body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60392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6015CD-525E-EF6E-6A8F-1461F4C79F96}"/>
              </a:ext>
            </a:extLst>
          </p:cNvPr>
          <p:cNvSpPr>
            <a:spLocks noGrp="1"/>
          </p:cNvSpPr>
          <p:nvPr>
            <p:ph type="title"/>
          </p:nvPr>
        </p:nvSpPr>
        <p:spPr>
          <a:xfrm>
            <a:off x="472381" y="457200"/>
            <a:ext cx="2211883" cy="16002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BA04A0B-9DD2-C4EB-84B3-6919C71AAF0C}"/>
              </a:ext>
            </a:extLst>
          </p:cNvPr>
          <p:cNvSpPr>
            <a:spLocks noGrp="1"/>
          </p:cNvSpPr>
          <p:nvPr>
            <p:ph type="pic" idx="1"/>
          </p:nvPr>
        </p:nvSpPr>
        <p:spPr>
          <a:xfrm>
            <a:off x="2915543" y="987426"/>
            <a:ext cx="3471863"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8A79942B-91A1-AEF3-4E10-E559C5EF552C}"/>
              </a:ext>
            </a:extLst>
          </p:cNvPr>
          <p:cNvSpPr>
            <a:spLocks noGrp="1"/>
          </p:cNvSpPr>
          <p:nvPr>
            <p:ph type="body" sz="half" idx="2"/>
          </p:nvPr>
        </p:nvSpPr>
        <p:spPr>
          <a:xfrm>
            <a:off x="472381" y="2057400"/>
            <a:ext cx="2211883"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37F411B-12B1-642A-9147-C6436F5A8AFE}"/>
              </a:ext>
            </a:extLst>
          </p:cNvPr>
          <p:cNvSpPr>
            <a:spLocks noGrp="1"/>
          </p:cNvSpPr>
          <p:nvPr>
            <p:ph type="dt" sz="half" idx="10"/>
          </p:nvPr>
        </p:nvSpPr>
        <p:spPr/>
        <p:txBody>
          <a:bodyPr/>
          <a:lstStyle/>
          <a:p>
            <a:fld id="{ABFD872D-5BD8-4C84-B540-F665BD354790}" type="datetimeFigureOut">
              <a:rPr kumimoji="1" lang="ja-JP" altLang="en-US" smtClean="0"/>
              <a:t>2024/6/26</a:t>
            </a:fld>
            <a:endParaRPr kumimoji="1" lang="ja-JP" altLang="en-US"/>
          </a:p>
        </p:txBody>
      </p:sp>
      <p:sp>
        <p:nvSpPr>
          <p:cNvPr id="6" name="フッター プレースホルダー 5">
            <a:extLst>
              <a:ext uri="{FF2B5EF4-FFF2-40B4-BE49-F238E27FC236}">
                <a16:creationId xmlns:a16="http://schemas.microsoft.com/office/drawing/2014/main" id="{808350C4-5CD5-CCFE-FD2C-FC9A85723E9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CBC6FED-195D-CB04-F9C0-07A6FA9B6E6E}"/>
              </a:ext>
            </a:extLst>
          </p:cNvPr>
          <p:cNvSpPr>
            <a:spLocks noGrp="1"/>
          </p:cNvSpPr>
          <p:nvPr>
            <p:ph type="sldNum" sz="quarter" idx="12"/>
          </p:nvPr>
        </p:nvSpPr>
        <p:spPr/>
        <p:txBody>
          <a:body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87061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226D01D-427F-47A0-5D40-1951BDCDF5B0}"/>
              </a:ext>
            </a:extLst>
          </p:cNvPr>
          <p:cNvSpPr>
            <a:spLocks noGrp="1"/>
          </p:cNvSpPr>
          <p:nvPr>
            <p:ph type="title"/>
          </p:nvPr>
        </p:nvSpPr>
        <p:spPr>
          <a:xfrm>
            <a:off x="471488" y="365126"/>
            <a:ext cx="59150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22FE907-027C-7AD9-844F-97E68068A313}"/>
              </a:ext>
            </a:extLst>
          </p:cNvPr>
          <p:cNvSpPr>
            <a:spLocks noGrp="1"/>
          </p:cNvSpPr>
          <p:nvPr>
            <p:ph type="body" idx="1"/>
          </p:nvPr>
        </p:nvSpPr>
        <p:spPr>
          <a:xfrm>
            <a:off x="471488" y="1825625"/>
            <a:ext cx="59150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58FB96-4513-2A30-B6E8-2EE1300EF0E6}"/>
              </a:ext>
            </a:extLst>
          </p:cNvPr>
          <p:cNvSpPr>
            <a:spLocks noGrp="1"/>
          </p:cNvSpPr>
          <p:nvPr>
            <p:ph type="dt" sz="half" idx="2"/>
          </p:nvPr>
        </p:nvSpPr>
        <p:spPr>
          <a:xfrm>
            <a:off x="471488" y="6356351"/>
            <a:ext cx="1543050" cy="365125"/>
          </a:xfrm>
          <a:prstGeom prst="rect">
            <a:avLst/>
          </a:prstGeom>
        </p:spPr>
        <p:txBody>
          <a:bodyPr vert="horz" lIns="91440" tIns="45720" rIns="91440" bIns="45720" rtlCol="0" anchor="ctr"/>
          <a:lstStyle>
            <a:lvl1pPr algn="l">
              <a:defRPr sz="675">
                <a:solidFill>
                  <a:schemeClr val="tx1">
                    <a:tint val="75000"/>
                  </a:schemeClr>
                </a:solidFill>
              </a:defRPr>
            </a:lvl1pPr>
          </a:lstStyle>
          <a:p>
            <a:fld id="{ABFD872D-5BD8-4C84-B540-F665BD354790}" type="datetimeFigureOut">
              <a:rPr kumimoji="1" lang="ja-JP" altLang="en-US" smtClean="0"/>
              <a:t>2024/6/26</a:t>
            </a:fld>
            <a:endParaRPr kumimoji="1" lang="ja-JP" altLang="en-US"/>
          </a:p>
        </p:txBody>
      </p:sp>
      <p:sp>
        <p:nvSpPr>
          <p:cNvPr id="5" name="フッター プレースホルダー 4">
            <a:extLst>
              <a:ext uri="{FF2B5EF4-FFF2-40B4-BE49-F238E27FC236}">
                <a16:creationId xmlns:a16="http://schemas.microsoft.com/office/drawing/2014/main" id="{162FAA87-67E3-0D3F-FC97-693D860C2775}"/>
              </a:ext>
            </a:extLst>
          </p:cNvPr>
          <p:cNvSpPr>
            <a:spLocks noGrp="1"/>
          </p:cNvSpPr>
          <p:nvPr>
            <p:ph type="ftr" sz="quarter" idx="3"/>
          </p:nvPr>
        </p:nvSpPr>
        <p:spPr>
          <a:xfrm>
            <a:off x="2271713" y="6356351"/>
            <a:ext cx="2314575"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F3D93C6-AB57-BE46-744E-6CADD6D1079D}"/>
              </a:ext>
            </a:extLst>
          </p:cNvPr>
          <p:cNvSpPr>
            <a:spLocks noGrp="1"/>
          </p:cNvSpPr>
          <p:nvPr>
            <p:ph type="sldNum" sz="quarter" idx="4"/>
          </p:nvPr>
        </p:nvSpPr>
        <p:spPr>
          <a:xfrm>
            <a:off x="4843463" y="6356351"/>
            <a:ext cx="154305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0DA5BE25-2A48-489A-AEF3-D5775D29859E}" type="slidenum">
              <a:rPr kumimoji="1" lang="ja-JP" altLang="en-US" smtClean="0"/>
              <a:t>‹#›</a:t>
            </a:fld>
            <a:endParaRPr kumimoji="1" lang="ja-JP" altLang="en-US"/>
          </a:p>
        </p:txBody>
      </p:sp>
    </p:spTree>
    <p:extLst>
      <p:ext uri="{BB962C8B-B14F-4D97-AF65-F5344CB8AC3E}">
        <p14:creationId xmlns:p14="http://schemas.microsoft.com/office/powerpoint/2010/main" val="37611005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グループ化 32">
            <a:extLst>
              <a:ext uri="{FF2B5EF4-FFF2-40B4-BE49-F238E27FC236}">
                <a16:creationId xmlns:a16="http://schemas.microsoft.com/office/drawing/2014/main" id="{3A1C5D2C-3EED-C903-CD3A-5937F683C9D1}"/>
              </a:ext>
            </a:extLst>
          </p:cNvPr>
          <p:cNvGrpSpPr/>
          <p:nvPr/>
        </p:nvGrpSpPr>
        <p:grpSpPr>
          <a:xfrm>
            <a:off x="202082" y="90033"/>
            <a:ext cx="5579042" cy="2396906"/>
            <a:chOff x="173812" y="240099"/>
            <a:chExt cx="4980079" cy="2396906"/>
          </a:xfrm>
        </p:grpSpPr>
        <p:pic>
          <p:nvPicPr>
            <p:cNvPr id="3" name="図 2" descr="木製テーブルの上にある花瓶&#10;&#10;中程度の精度で自動的に生成された説明">
              <a:extLst>
                <a:ext uri="{FF2B5EF4-FFF2-40B4-BE49-F238E27FC236}">
                  <a16:creationId xmlns:a16="http://schemas.microsoft.com/office/drawing/2014/main" id="{241A0889-53A8-2371-B60F-45E4F5210852}"/>
                </a:ext>
              </a:extLst>
            </p:cNvPr>
            <p:cNvPicPr>
              <a:picLocks noChangeAspect="1"/>
            </p:cNvPicPr>
            <p:nvPr/>
          </p:nvPicPr>
          <p:blipFill rotWithShape="1">
            <a:blip r:embed="rId2">
              <a:extLst>
                <a:ext uri="{28A0092B-C50C-407E-A947-70E740481C1C}">
                  <a14:useLocalDpi xmlns:a14="http://schemas.microsoft.com/office/drawing/2010/main" val="0"/>
                </a:ext>
              </a:extLst>
            </a:blip>
            <a:srcRect t="5518" b="8720"/>
            <a:stretch/>
          </p:blipFill>
          <p:spPr>
            <a:xfrm>
              <a:off x="173812" y="240099"/>
              <a:ext cx="4980079" cy="2396906"/>
            </a:xfrm>
            <a:prstGeom prst="hexagon">
              <a:avLst/>
            </a:prstGeom>
          </p:spPr>
        </p:pic>
        <p:sp>
          <p:nvSpPr>
            <p:cNvPr id="4" name="六角形 3">
              <a:extLst>
                <a:ext uri="{FF2B5EF4-FFF2-40B4-BE49-F238E27FC236}">
                  <a16:creationId xmlns:a16="http://schemas.microsoft.com/office/drawing/2014/main" id="{4FDCBEC4-249E-3FAF-1DD0-D4FD3F2C8290}"/>
                </a:ext>
              </a:extLst>
            </p:cNvPr>
            <p:cNvSpPr/>
            <p:nvPr/>
          </p:nvSpPr>
          <p:spPr>
            <a:xfrm>
              <a:off x="173812" y="240099"/>
              <a:ext cx="3181506" cy="2396906"/>
            </a:xfrm>
            <a:prstGeom prst="hexagon">
              <a:avLst>
                <a:gd name="adj" fmla="val 23802"/>
                <a:gd name="vf" fmla="val 115470"/>
              </a:avLst>
            </a:prstGeom>
            <a:solidFill>
              <a:srgbClr val="EBF4E8">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EE77EDFF-90AA-7099-DAAD-C6DB179E343B}"/>
                </a:ext>
              </a:extLst>
            </p:cNvPr>
            <p:cNvGrpSpPr/>
            <p:nvPr/>
          </p:nvGrpSpPr>
          <p:grpSpPr>
            <a:xfrm>
              <a:off x="419494" y="607555"/>
              <a:ext cx="3550182" cy="830997"/>
              <a:chOff x="-47498" y="847750"/>
              <a:chExt cx="4869525" cy="656225"/>
            </a:xfrm>
          </p:grpSpPr>
          <p:sp>
            <p:nvSpPr>
              <p:cNvPr id="7" name="正方形/長方形 6">
                <a:extLst>
                  <a:ext uri="{FF2B5EF4-FFF2-40B4-BE49-F238E27FC236}">
                    <a16:creationId xmlns:a16="http://schemas.microsoft.com/office/drawing/2014/main" id="{1C704D72-ABA9-C877-2F8A-E1DFEFADAB72}"/>
                  </a:ext>
                </a:extLst>
              </p:cNvPr>
              <p:cNvSpPr/>
              <p:nvPr/>
            </p:nvSpPr>
            <p:spPr>
              <a:xfrm>
                <a:off x="-47498" y="847750"/>
                <a:ext cx="4860000" cy="656225"/>
              </a:xfrm>
              <a:prstGeom prst="rect">
                <a:avLst/>
              </a:prstGeom>
            </p:spPr>
            <p:txBody>
              <a:bodyPr wrap="square">
                <a:spAutoFit/>
              </a:bodyPr>
              <a:lstStyle/>
              <a:p>
                <a:pPr algn="ctr"/>
                <a:r>
                  <a:rPr lang="ja-JP" altLang="en-US" sz="2400" b="1" spc="342" dirty="0">
                    <a:ln w="76200" cmpd="sng">
                      <a:solidFill>
                        <a:schemeClr val="bg1"/>
                      </a:solidFill>
                      <a:prstDash val="solid"/>
                      <a:miter lim="800000"/>
                    </a:ln>
                    <a:solidFill>
                      <a:schemeClr val="bg1"/>
                    </a:solidFill>
                    <a:effectLst/>
                    <a:latin typeface="Meiryo UI" panose="020B0604030504040204" pitchFamily="50" charset="-128"/>
                    <a:ea typeface="Meiryo UI" panose="020B0604030504040204" pitchFamily="50" charset="-128"/>
                  </a:rPr>
                  <a:t>初心者のための</a:t>
                </a:r>
                <a:br>
                  <a:rPr lang="en-US" altLang="ja-JP" sz="2400" b="1" spc="342" dirty="0">
                    <a:ln w="76200" cmpd="sng">
                      <a:solidFill>
                        <a:schemeClr val="bg1"/>
                      </a:solidFill>
                      <a:prstDash val="solid"/>
                      <a:miter lim="800000"/>
                    </a:ln>
                    <a:solidFill>
                      <a:schemeClr val="bg1"/>
                    </a:solidFill>
                    <a:effectLst/>
                    <a:latin typeface="Meiryo UI" panose="020B0604030504040204" pitchFamily="50" charset="-128"/>
                    <a:ea typeface="Meiryo UI" panose="020B0604030504040204" pitchFamily="50" charset="-128"/>
                  </a:rPr>
                </a:br>
                <a:r>
                  <a:rPr lang="ja-JP" altLang="en-US" sz="2400" b="1" spc="342" dirty="0">
                    <a:ln w="76200" cmpd="sng">
                      <a:solidFill>
                        <a:schemeClr val="bg1"/>
                      </a:solidFill>
                      <a:prstDash val="solid"/>
                      <a:miter lim="800000"/>
                    </a:ln>
                    <a:solidFill>
                      <a:schemeClr val="bg1"/>
                    </a:solidFill>
                    <a:effectLst/>
                    <a:latin typeface="Meiryo UI" panose="020B0604030504040204" pitchFamily="50" charset="-128"/>
                    <a:ea typeface="Meiryo UI" panose="020B0604030504040204" pitchFamily="50" charset="-128"/>
                  </a:rPr>
                  <a:t>マネープラン基礎講座</a:t>
                </a:r>
              </a:p>
            </p:txBody>
          </p:sp>
          <p:sp>
            <p:nvSpPr>
              <p:cNvPr id="8" name="正方形/長方形 7">
                <a:extLst>
                  <a:ext uri="{FF2B5EF4-FFF2-40B4-BE49-F238E27FC236}">
                    <a16:creationId xmlns:a16="http://schemas.microsoft.com/office/drawing/2014/main" id="{5090F51D-7E60-E8D1-B659-16C553BAB8E6}"/>
                  </a:ext>
                </a:extLst>
              </p:cNvPr>
              <p:cNvSpPr/>
              <p:nvPr/>
            </p:nvSpPr>
            <p:spPr>
              <a:xfrm>
                <a:off x="-37973" y="847750"/>
                <a:ext cx="4860000" cy="656225"/>
              </a:xfrm>
              <a:prstGeom prst="rect">
                <a:avLst/>
              </a:prstGeom>
            </p:spPr>
            <p:txBody>
              <a:bodyPr wrap="square">
                <a:spAutoFit/>
              </a:bodyPr>
              <a:lstStyle/>
              <a:p>
                <a:pPr algn="ctr"/>
                <a:r>
                  <a:rPr lang="ja-JP" altLang="en-US" sz="2400" b="1" spc="342" dirty="0">
                    <a:ln w="6350" cmpd="sng">
                      <a:noFill/>
                      <a:prstDash val="solid"/>
                      <a:miter lim="800000"/>
                    </a:ln>
                    <a:solidFill>
                      <a:srgbClr val="3A614F"/>
                    </a:solidFill>
                    <a:effectLst/>
                    <a:latin typeface="Meiryo UI" panose="020B0604030504040204" pitchFamily="50" charset="-128"/>
                    <a:ea typeface="Meiryo UI" panose="020B0604030504040204" pitchFamily="50" charset="-128"/>
                  </a:rPr>
                  <a:t>初心者のための</a:t>
                </a:r>
                <a:br>
                  <a:rPr lang="en-US" altLang="ja-JP" sz="2400" b="1" spc="342" dirty="0">
                    <a:ln w="6350" cmpd="sng">
                      <a:noFill/>
                      <a:prstDash val="solid"/>
                      <a:miter lim="800000"/>
                    </a:ln>
                    <a:solidFill>
                      <a:srgbClr val="3A614F"/>
                    </a:solidFill>
                    <a:effectLst/>
                    <a:latin typeface="Meiryo UI" panose="020B0604030504040204" pitchFamily="50" charset="-128"/>
                    <a:ea typeface="Meiryo UI" panose="020B0604030504040204" pitchFamily="50" charset="-128"/>
                  </a:rPr>
                </a:br>
                <a:r>
                  <a:rPr lang="ja-JP" altLang="en-US" sz="2400" b="1" spc="342" dirty="0">
                    <a:ln w="6350" cmpd="sng">
                      <a:noFill/>
                      <a:prstDash val="solid"/>
                      <a:miter lim="800000"/>
                    </a:ln>
                    <a:solidFill>
                      <a:srgbClr val="3A614F"/>
                    </a:solidFill>
                    <a:effectLst/>
                    <a:latin typeface="Meiryo UI" panose="020B0604030504040204" pitchFamily="50" charset="-128"/>
                    <a:ea typeface="Meiryo UI" panose="020B0604030504040204" pitchFamily="50" charset="-128"/>
                  </a:rPr>
                  <a:t>マネープラン基礎講座</a:t>
                </a:r>
              </a:p>
            </p:txBody>
          </p:sp>
        </p:grpSp>
        <p:grpSp>
          <p:nvGrpSpPr>
            <p:cNvPr id="14" name="グループ化 13">
              <a:extLst>
                <a:ext uri="{FF2B5EF4-FFF2-40B4-BE49-F238E27FC236}">
                  <a16:creationId xmlns:a16="http://schemas.microsoft.com/office/drawing/2014/main" id="{95B5379F-4DA3-13C4-3376-ACF14D62AA4F}"/>
                </a:ext>
              </a:extLst>
            </p:cNvPr>
            <p:cNvGrpSpPr/>
            <p:nvPr/>
          </p:nvGrpSpPr>
          <p:grpSpPr>
            <a:xfrm>
              <a:off x="711172" y="1548739"/>
              <a:ext cx="3379417" cy="907942"/>
              <a:chOff x="753346" y="2138414"/>
              <a:chExt cx="3848614" cy="1279296"/>
            </a:xfrm>
          </p:grpSpPr>
          <p:sp>
            <p:nvSpPr>
              <p:cNvPr id="15" name="テキスト ボックス 14">
                <a:extLst>
                  <a:ext uri="{FF2B5EF4-FFF2-40B4-BE49-F238E27FC236}">
                    <a16:creationId xmlns:a16="http://schemas.microsoft.com/office/drawing/2014/main" id="{334BFEF1-E130-BFE3-0200-296B2985AF25}"/>
                  </a:ext>
                </a:extLst>
              </p:cNvPr>
              <p:cNvSpPr txBox="1"/>
              <p:nvPr/>
            </p:nvSpPr>
            <p:spPr>
              <a:xfrm>
                <a:off x="753346" y="2138414"/>
                <a:ext cx="3740201" cy="1279296"/>
              </a:xfrm>
              <a:prstGeom prst="rect">
                <a:avLst/>
              </a:prstGeom>
              <a:noFill/>
            </p:spPr>
            <p:txBody>
              <a:bodyPr wrap="square" rtlCol="0">
                <a:spAutoFit/>
              </a:bodyPr>
              <a:lstStyle/>
              <a:p>
                <a:pPr>
                  <a:spcAft>
                    <a:spcPts val="600"/>
                  </a:spcAft>
                </a:pPr>
                <a:r>
                  <a:rPr lang="en-US" altLang="ja-JP" sz="1800" b="1" dirty="0">
                    <a:ln w="76200">
                      <a:solidFill>
                        <a:schemeClr val="bg1"/>
                      </a:solidFill>
                    </a:ln>
                    <a:solidFill>
                      <a:schemeClr val="bg1"/>
                    </a:solidFill>
                    <a:latin typeface="Meiryo UI" panose="020B0604030504040204" pitchFamily="50" charset="-128"/>
                    <a:ea typeface="Meiryo UI" panose="020B0604030504040204" pitchFamily="50" charset="-128"/>
                  </a:rPr>
                  <a:t>2024</a:t>
                </a:r>
                <a:r>
                  <a:rPr lang="ja-JP" altLang="en-US" sz="1800" b="1" dirty="0">
                    <a:ln w="76200">
                      <a:solidFill>
                        <a:schemeClr val="bg1"/>
                      </a:solidFill>
                    </a:ln>
                    <a:solidFill>
                      <a:schemeClr val="bg1"/>
                    </a:solidFill>
                    <a:latin typeface="Meiryo UI" panose="020B0604030504040204" pitchFamily="50" charset="-128"/>
                    <a:ea typeface="Meiryo UI" panose="020B0604030504040204" pitchFamily="50" charset="-128"/>
                  </a:rPr>
                  <a:t>年</a:t>
                </a:r>
                <a:r>
                  <a:rPr lang="en-US" altLang="ja-JP" sz="2800" b="1" dirty="0">
                    <a:ln w="76200">
                      <a:solidFill>
                        <a:schemeClr val="bg1"/>
                      </a:solidFill>
                    </a:ln>
                    <a:solidFill>
                      <a:schemeClr val="bg1"/>
                    </a:solidFill>
                    <a:latin typeface="Meiryo UI" panose="020B0604030504040204" pitchFamily="50" charset="-128"/>
                    <a:ea typeface="Meiryo UI" panose="020B0604030504040204" pitchFamily="50" charset="-128"/>
                  </a:rPr>
                  <a:t>7</a:t>
                </a:r>
                <a:r>
                  <a:rPr lang="ja-JP" altLang="en-US" sz="2800" b="1" dirty="0">
                    <a:ln w="76200">
                      <a:solidFill>
                        <a:schemeClr val="bg1"/>
                      </a:solidFill>
                    </a:ln>
                    <a:solidFill>
                      <a:schemeClr val="bg1"/>
                    </a:solidFill>
                    <a:latin typeface="Meiryo UI" panose="020B0604030504040204" pitchFamily="50" charset="-128"/>
                    <a:ea typeface="Meiryo UI" panose="020B0604030504040204" pitchFamily="50" charset="-128"/>
                  </a:rPr>
                  <a:t>月</a:t>
                </a:r>
                <a:r>
                  <a:rPr lang="en-US" altLang="ja-JP" sz="2800" b="1" dirty="0">
                    <a:ln w="76200">
                      <a:solidFill>
                        <a:schemeClr val="bg1"/>
                      </a:solidFill>
                    </a:ln>
                    <a:solidFill>
                      <a:schemeClr val="bg1"/>
                    </a:solidFill>
                    <a:latin typeface="Meiryo UI" panose="020B0604030504040204" pitchFamily="50" charset="-128"/>
                    <a:ea typeface="Meiryo UI" panose="020B0604030504040204" pitchFamily="50" charset="-128"/>
                  </a:rPr>
                  <a:t>27</a:t>
                </a:r>
                <a:r>
                  <a:rPr lang="ja-JP" altLang="en-US" sz="2800" b="1" dirty="0">
                    <a:ln w="76200">
                      <a:solidFill>
                        <a:schemeClr val="bg1"/>
                      </a:solidFill>
                    </a:ln>
                    <a:solidFill>
                      <a:schemeClr val="bg1"/>
                    </a:solidFill>
                    <a:latin typeface="Meiryo UI" panose="020B0604030504040204" pitchFamily="50" charset="-128"/>
                    <a:ea typeface="Meiryo UI" panose="020B0604030504040204" pitchFamily="50" charset="-128"/>
                  </a:rPr>
                  <a:t>日</a:t>
                </a:r>
                <a:r>
                  <a:rPr lang="ja-JP" altLang="en-US" sz="1800" b="1" dirty="0">
                    <a:ln w="76200">
                      <a:solidFill>
                        <a:schemeClr val="bg1"/>
                      </a:solidFill>
                    </a:ln>
                    <a:solidFill>
                      <a:schemeClr val="bg1"/>
                    </a:solidFill>
                    <a:latin typeface="Meiryo UI" panose="020B0604030504040204" pitchFamily="50" charset="-128"/>
                    <a:ea typeface="Meiryo UI" panose="020B0604030504040204" pitchFamily="50" charset="-128"/>
                  </a:rPr>
                  <a:t>（土）</a:t>
                </a:r>
                <a:endParaRPr lang="en-US" altLang="ja-JP" sz="1800" b="1" dirty="0">
                  <a:ln w="76200">
                    <a:solidFill>
                      <a:schemeClr val="bg1"/>
                    </a:solidFill>
                  </a:ln>
                  <a:solidFill>
                    <a:schemeClr val="bg1"/>
                  </a:solidFill>
                  <a:latin typeface="Meiryo UI" panose="020B0604030504040204" pitchFamily="50" charset="-128"/>
                  <a:ea typeface="Meiryo UI" panose="020B0604030504040204" pitchFamily="50" charset="-128"/>
                </a:endParaRPr>
              </a:p>
              <a:p>
                <a:pPr>
                  <a:spcAft>
                    <a:spcPts val="600"/>
                  </a:spcAft>
                </a:pPr>
                <a:r>
                  <a:rPr lang="en-US" altLang="ja-JP" sz="2000" b="1" dirty="0">
                    <a:ln w="76200">
                      <a:solidFill>
                        <a:schemeClr val="bg1"/>
                      </a:solidFill>
                    </a:ln>
                    <a:solidFill>
                      <a:schemeClr val="bg1"/>
                    </a:solidFill>
                    <a:latin typeface="Meiryo UI" panose="020B0604030504040204" pitchFamily="50" charset="-128"/>
                    <a:ea typeface="Meiryo UI" panose="020B0604030504040204" pitchFamily="50" charset="-128"/>
                  </a:rPr>
                  <a:t>10</a:t>
                </a:r>
                <a:r>
                  <a:rPr lang="ja-JP" altLang="en-US" sz="2000" b="1" dirty="0">
                    <a:ln w="76200">
                      <a:solidFill>
                        <a:schemeClr val="bg1"/>
                      </a:solidFill>
                    </a:ln>
                    <a:solidFill>
                      <a:schemeClr val="bg1"/>
                    </a:solidFill>
                    <a:latin typeface="Meiryo UI" panose="020B0604030504040204" pitchFamily="50" charset="-128"/>
                    <a:ea typeface="Meiryo UI" panose="020B0604030504040204" pitchFamily="50" charset="-128"/>
                  </a:rPr>
                  <a:t>：</a:t>
                </a:r>
                <a:r>
                  <a:rPr lang="en-US" altLang="ja-JP" sz="2000" b="1" dirty="0">
                    <a:ln w="76200">
                      <a:solidFill>
                        <a:schemeClr val="bg1"/>
                      </a:solidFill>
                    </a:ln>
                    <a:solidFill>
                      <a:schemeClr val="bg1"/>
                    </a:solidFill>
                    <a:latin typeface="Meiryo UI" panose="020B0604030504040204" pitchFamily="50" charset="-128"/>
                    <a:ea typeface="Meiryo UI" panose="020B0604030504040204" pitchFamily="50" charset="-128"/>
                  </a:rPr>
                  <a:t>00</a:t>
                </a:r>
                <a:r>
                  <a:rPr lang="ja-JP" altLang="en-US" sz="2000" b="1" dirty="0">
                    <a:ln w="76200">
                      <a:solidFill>
                        <a:schemeClr val="bg1"/>
                      </a:solidFill>
                    </a:ln>
                    <a:solidFill>
                      <a:schemeClr val="bg1"/>
                    </a:solidFill>
                    <a:latin typeface="Meiryo UI" panose="020B0604030504040204" pitchFamily="50" charset="-128"/>
                    <a:ea typeface="Meiryo UI" panose="020B0604030504040204" pitchFamily="50" charset="-128"/>
                  </a:rPr>
                  <a:t>～</a:t>
                </a:r>
                <a:r>
                  <a:rPr lang="en-US" altLang="ja-JP" sz="2000" b="1" dirty="0">
                    <a:ln w="76200">
                      <a:solidFill>
                        <a:schemeClr val="bg1"/>
                      </a:solidFill>
                    </a:ln>
                    <a:solidFill>
                      <a:schemeClr val="bg1"/>
                    </a:solidFill>
                    <a:latin typeface="Meiryo UI" panose="020B0604030504040204" pitchFamily="50" charset="-128"/>
                    <a:ea typeface="Meiryo UI" panose="020B0604030504040204" pitchFamily="50" charset="-128"/>
                  </a:rPr>
                  <a:t>11</a:t>
                </a:r>
                <a:r>
                  <a:rPr lang="ja-JP" altLang="en-US" sz="2000" b="1" dirty="0">
                    <a:ln w="76200">
                      <a:solidFill>
                        <a:schemeClr val="bg1"/>
                      </a:solidFill>
                    </a:ln>
                    <a:solidFill>
                      <a:schemeClr val="bg1"/>
                    </a:solidFill>
                    <a:latin typeface="Meiryo UI" panose="020B0604030504040204" pitchFamily="50" charset="-128"/>
                    <a:ea typeface="Meiryo UI" panose="020B0604030504040204" pitchFamily="50" charset="-128"/>
                  </a:rPr>
                  <a:t>：</a:t>
                </a:r>
                <a:r>
                  <a:rPr lang="en-US" altLang="ja-JP" sz="2000" b="1" dirty="0">
                    <a:ln w="76200">
                      <a:solidFill>
                        <a:schemeClr val="bg1"/>
                      </a:solidFill>
                    </a:ln>
                    <a:solidFill>
                      <a:schemeClr val="bg1"/>
                    </a:solidFill>
                    <a:latin typeface="Meiryo UI" panose="020B0604030504040204" pitchFamily="50" charset="-128"/>
                    <a:ea typeface="Meiryo UI" panose="020B0604030504040204" pitchFamily="50" charset="-128"/>
                  </a:rPr>
                  <a:t>00</a:t>
                </a:r>
                <a:endParaRPr lang="en-US" altLang="ja-JP" sz="1800" b="1" dirty="0">
                  <a:ln w="76200">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537FF894-3AC0-D1E6-2308-22D042959483}"/>
                  </a:ext>
                </a:extLst>
              </p:cNvPr>
              <p:cNvSpPr txBox="1"/>
              <p:nvPr/>
            </p:nvSpPr>
            <p:spPr>
              <a:xfrm>
                <a:off x="753346" y="2138414"/>
                <a:ext cx="3848614" cy="1279295"/>
              </a:xfrm>
              <a:prstGeom prst="rect">
                <a:avLst/>
              </a:prstGeom>
              <a:noFill/>
            </p:spPr>
            <p:txBody>
              <a:bodyPr wrap="square" rtlCol="0">
                <a:spAutoFit/>
              </a:bodyPr>
              <a:lstStyle/>
              <a:p>
                <a:pPr>
                  <a:spcAft>
                    <a:spcPts val="600"/>
                  </a:spcAft>
                </a:pPr>
                <a:r>
                  <a:rPr lang="en-US" altLang="ja-JP" sz="1800" b="1" dirty="0">
                    <a:solidFill>
                      <a:srgbClr val="3A614F"/>
                    </a:solidFill>
                    <a:latin typeface="Meiryo UI" panose="020B0604030504040204" pitchFamily="50" charset="-128"/>
                    <a:ea typeface="Meiryo UI" panose="020B0604030504040204" pitchFamily="50" charset="-128"/>
                  </a:rPr>
                  <a:t>2024</a:t>
                </a:r>
                <a:r>
                  <a:rPr lang="ja-JP" altLang="en-US" sz="1800" b="1" dirty="0">
                    <a:solidFill>
                      <a:srgbClr val="3A614F"/>
                    </a:solidFill>
                    <a:latin typeface="Meiryo UI" panose="020B0604030504040204" pitchFamily="50" charset="-128"/>
                    <a:ea typeface="Meiryo UI" panose="020B0604030504040204" pitchFamily="50" charset="-128"/>
                  </a:rPr>
                  <a:t>年</a:t>
                </a:r>
                <a:r>
                  <a:rPr lang="en-US" altLang="ja-JP" sz="2800" b="1" dirty="0">
                    <a:solidFill>
                      <a:srgbClr val="3A614F"/>
                    </a:solidFill>
                    <a:latin typeface="Meiryo UI" panose="020B0604030504040204" pitchFamily="50" charset="-128"/>
                    <a:ea typeface="Meiryo UI" panose="020B0604030504040204" pitchFamily="50" charset="-128"/>
                  </a:rPr>
                  <a:t>7</a:t>
                </a:r>
                <a:r>
                  <a:rPr lang="ja-JP" altLang="en-US" sz="2800" b="1" dirty="0">
                    <a:solidFill>
                      <a:srgbClr val="3A614F"/>
                    </a:solidFill>
                    <a:latin typeface="Meiryo UI" panose="020B0604030504040204" pitchFamily="50" charset="-128"/>
                    <a:ea typeface="Meiryo UI" panose="020B0604030504040204" pitchFamily="50" charset="-128"/>
                  </a:rPr>
                  <a:t>月</a:t>
                </a:r>
                <a:r>
                  <a:rPr lang="en-US" altLang="ja-JP" sz="2800" b="1" dirty="0">
                    <a:solidFill>
                      <a:srgbClr val="3A614F"/>
                    </a:solidFill>
                    <a:latin typeface="Meiryo UI" panose="020B0604030504040204" pitchFamily="50" charset="-128"/>
                    <a:ea typeface="Meiryo UI" panose="020B0604030504040204" pitchFamily="50" charset="-128"/>
                  </a:rPr>
                  <a:t>27</a:t>
                </a:r>
                <a:r>
                  <a:rPr lang="ja-JP" altLang="en-US" sz="2800" b="1" dirty="0">
                    <a:solidFill>
                      <a:srgbClr val="3A614F"/>
                    </a:solidFill>
                    <a:latin typeface="Meiryo UI" panose="020B0604030504040204" pitchFamily="50" charset="-128"/>
                    <a:ea typeface="Meiryo UI" panose="020B0604030504040204" pitchFamily="50" charset="-128"/>
                  </a:rPr>
                  <a:t>日</a:t>
                </a:r>
                <a:r>
                  <a:rPr lang="ja-JP" altLang="en-US" sz="1800" b="1" dirty="0">
                    <a:solidFill>
                      <a:srgbClr val="3A614F"/>
                    </a:solidFill>
                    <a:latin typeface="Meiryo UI" panose="020B0604030504040204" pitchFamily="50" charset="-128"/>
                    <a:ea typeface="Meiryo UI" panose="020B0604030504040204" pitchFamily="50" charset="-128"/>
                  </a:rPr>
                  <a:t>（土）</a:t>
                </a:r>
                <a:endParaRPr lang="en-US" altLang="ja-JP" sz="1800" b="1" dirty="0">
                  <a:solidFill>
                    <a:srgbClr val="3A614F"/>
                  </a:solidFill>
                  <a:latin typeface="Meiryo UI" panose="020B0604030504040204" pitchFamily="50" charset="-128"/>
                  <a:ea typeface="Meiryo UI" panose="020B0604030504040204" pitchFamily="50" charset="-128"/>
                </a:endParaRPr>
              </a:p>
              <a:p>
                <a:pPr>
                  <a:spcAft>
                    <a:spcPts val="600"/>
                  </a:spcAft>
                </a:pPr>
                <a:r>
                  <a:rPr lang="en-US" altLang="ja-JP" sz="2000" b="1" dirty="0">
                    <a:solidFill>
                      <a:srgbClr val="3A614F"/>
                    </a:solidFill>
                    <a:latin typeface="Meiryo UI" panose="020B0604030504040204" pitchFamily="50" charset="-128"/>
                    <a:ea typeface="Meiryo UI" panose="020B0604030504040204" pitchFamily="50" charset="-128"/>
                  </a:rPr>
                  <a:t>10</a:t>
                </a:r>
                <a:r>
                  <a:rPr lang="ja-JP" altLang="en-US" sz="2000" b="1" dirty="0">
                    <a:solidFill>
                      <a:srgbClr val="3A614F"/>
                    </a:solidFill>
                    <a:latin typeface="Meiryo UI" panose="020B0604030504040204" pitchFamily="50" charset="-128"/>
                    <a:ea typeface="Meiryo UI" panose="020B0604030504040204" pitchFamily="50" charset="-128"/>
                  </a:rPr>
                  <a:t>：</a:t>
                </a:r>
                <a:r>
                  <a:rPr lang="en-US" altLang="ja-JP" sz="2000" b="1" dirty="0">
                    <a:solidFill>
                      <a:srgbClr val="3A614F"/>
                    </a:solidFill>
                    <a:latin typeface="Meiryo UI" panose="020B0604030504040204" pitchFamily="50" charset="-128"/>
                    <a:ea typeface="Meiryo UI" panose="020B0604030504040204" pitchFamily="50" charset="-128"/>
                  </a:rPr>
                  <a:t>00</a:t>
                </a:r>
                <a:r>
                  <a:rPr lang="ja-JP" altLang="en-US" sz="2000" b="1" dirty="0">
                    <a:solidFill>
                      <a:srgbClr val="3A614F"/>
                    </a:solidFill>
                    <a:latin typeface="Meiryo UI" panose="020B0604030504040204" pitchFamily="50" charset="-128"/>
                    <a:ea typeface="Meiryo UI" panose="020B0604030504040204" pitchFamily="50" charset="-128"/>
                  </a:rPr>
                  <a:t>～</a:t>
                </a:r>
                <a:r>
                  <a:rPr lang="en-US" altLang="ja-JP" sz="2000" b="1" dirty="0">
                    <a:solidFill>
                      <a:srgbClr val="3A614F"/>
                    </a:solidFill>
                    <a:latin typeface="Meiryo UI" panose="020B0604030504040204" pitchFamily="50" charset="-128"/>
                    <a:ea typeface="Meiryo UI" panose="020B0604030504040204" pitchFamily="50" charset="-128"/>
                  </a:rPr>
                  <a:t>11</a:t>
                </a:r>
                <a:r>
                  <a:rPr lang="ja-JP" altLang="en-US" sz="2000" b="1" dirty="0">
                    <a:solidFill>
                      <a:srgbClr val="3A614F"/>
                    </a:solidFill>
                    <a:latin typeface="Meiryo UI" panose="020B0604030504040204" pitchFamily="50" charset="-128"/>
                    <a:ea typeface="Meiryo UI" panose="020B0604030504040204" pitchFamily="50" charset="-128"/>
                  </a:rPr>
                  <a:t>：</a:t>
                </a:r>
                <a:r>
                  <a:rPr lang="en-US" altLang="ja-JP" sz="2000" b="1" dirty="0">
                    <a:solidFill>
                      <a:srgbClr val="3A614F"/>
                    </a:solidFill>
                    <a:latin typeface="Meiryo UI" panose="020B0604030504040204" pitchFamily="50" charset="-128"/>
                    <a:ea typeface="Meiryo UI" panose="020B0604030504040204" pitchFamily="50" charset="-128"/>
                  </a:rPr>
                  <a:t>00</a:t>
                </a:r>
                <a:endParaRPr lang="en-US" altLang="ja-JP" sz="1800" b="1" dirty="0">
                  <a:solidFill>
                    <a:srgbClr val="3A614F"/>
                  </a:solidFill>
                  <a:latin typeface="Meiryo UI" panose="020B0604030504040204" pitchFamily="50" charset="-128"/>
                  <a:ea typeface="Meiryo UI" panose="020B0604030504040204" pitchFamily="50" charset="-128"/>
                </a:endParaRPr>
              </a:p>
            </p:txBody>
          </p:sp>
        </p:grpSp>
      </p:grpSp>
      <p:grpSp>
        <p:nvGrpSpPr>
          <p:cNvPr id="17" name="グループ化 16">
            <a:extLst>
              <a:ext uri="{FF2B5EF4-FFF2-40B4-BE49-F238E27FC236}">
                <a16:creationId xmlns:a16="http://schemas.microsoft.com/office/drawing/2014/main" id="{3DCF79B8-66AB-99E9-D4E6-3DDD0526A63B}"/>
              </a:ext>
            </a:extLst>
          </p:cNvPr>
          <p:cNvGrpSpPr>
            <a:grpSpLocks noChangeAspect="1"/>
          </p:cNvGrpSpPr>
          <p:nvPr/>
        </p:nvGrpSpPr>
        <p:grpSpPr>
          <a:xfrm>
            <a:off x="5235953" y="1064613"/>
            <a:ext cx="1251956" cy="1242001"/>
            <a:chOff x="6270062" y="2054304"/>
            <a:chExt cx="772289" cy="875063"/>
          </a:xfrm>
        </p:grpSpPr>
        <p:sp>
          <p:nvSpPr>
            <p:cNvPr id="18" name="フローチャート: 結合子 17">
              <a:extLst>
                <a:ext uri="{FF2B5EF4-FFF2-40B4-BE49-F238E27FC236}">
                  <a16:creationId xmlns:a16="http://schemas.microsoft.com/office/drawing/2014/main" id="{803BB0A3-B9F0-C45A-DA47-FBF57E5FCB0B}"/>
                </a:ext>
              </a:extLst>
            </p:cNvPr>
            <p:cNvSpPr/>
            <p:nvPr/>
          </p:nvSpPr>
          <p:spPr>
            <a:xfrm>
              <a:off x="6270062" y="2054304"/>
              <a:ext cx="766149" cy="875063"/>
            </a:xfrm>
            <a:prstGeom prst="flowChartConnector">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07D247CA-3507-5A1D-B8CA-DE6E822AAF8B}"/>
                </a:ext>
              </a:extLst>
            </p:cNvPr>
            <p:cNvSpPr txBox="1"/>
            <p:nvPr/>
          </p:nvSpPr>
          <p:spPr>
            <a:xfrm>
              <a:off x="6276790" y="2176399"/>
              <a:ext cx="765561" cy="607171"/>
            </a:xfrm>
            <a:prstGeom prst="rect">
              <a:avLst/>
            </a:prstGeom>
            <a:noFill/>
          </p:spPr>
          <p:txBody>
            <a:bodyPr wrap="square" rtlCol="0">
              <a:spAutoFit/>
            </a:bodyPr>
            <a:lstStyle/>
            <a:p>
              <a:pPr algn="ctr"/>
              <a:r>
                <a:rPr lang="ja-JP" altLang="en-US" sz="1800" dirty="0">
                  <a:ln w="3175">
                    <a:noFill/>
                  </a:ln>
                  <a:solidFill>
                    <a:schemeClr val="bg1"/>
                  </a:solidFill>
                  <a:latin typeface="HGP創英角ﾎﾟｯﾌﾟ体" panose="040B0A00000000000000" pitchFamily="50" charset="-128"/>
                  <a:ea typeface="HGP創英角ﾎﾟｯﾌﾟ体" panose="040B0A00000000000000" pitchFamily="50" charset="-128"/>
                </a:rPr>
                <a:t>参加費</a:t>
              </a:r>
              <a:br>
                <a:rPr lang="en-US" altLang="ja-JP" sz="1800" dirty="0">
                  <a:ln w="3175">
                    <a:noFill/>
                  </a:ln>
                  <a:solidFill>
                    <a:schemeClr val="bg1"/>
                  </a:solidFill>
                  <a:latin typeface="HGP創英角ﾎﾟｯﾌﾟ体" panose="040B0A00000000000000" pitchFamily="50" charset="-128"/>
                  <a:ea typeface="HGP創英角ﾎﾟｯﾌﾟ体" panose="040B0A00000000000000" pitchFamily="50" charset="-128"/>
                </a:rPr>
              </a:br>
              <a:r>
                <a:rPr lang="ja-JP" altLang="en-US" sz="3200" dirty="0">
                  <a:ln w="3175">
                    <a:noFill/>
                  </a:ln>
                  <a:solidFill>
                    <a:schemeClr val="bg1"/>
                  </a:solidFill>
                  <a:latin typeface="HGP創英角ﾎﾟｯﾌﾟ体" panose="040B0A00000000000000" pitchFamily="50" charset="-128"/>
                  <a:ea typeface="HGP創英角ﾎﾟｯﾌﾟ体" panose="040B0A00000000000000" pitchFamily="50" charset="-128"/>
                </a:rPr>
                <a:t>無料</a:t>
              </a:r>
              <a:endParaRPr lang="ja-JP" altLang="en-US" sz="1600" dirty="0">
                <a:ln w="3175">
                  <a:noFill/>
                </a:ln>
                <a:solidFill>
                  <a:schemeClr val="bg1"/>
                </a:solidFill>
                <a:latin typeface="HGP創英角ﾎﾟｯﾌﾟ体" panose="040B0A00000000000000" pitchFamily="50" charset="-128"/>
                <a:ea typeface="HGP創英角ﾎﾟｯﾌﾟ体" panose="040B0A00000000000000" pitchFamily="50" charset="-128"/>
              </a:endParaRPr>
            </a:p>
          </p:txBody>
        </p:sp>
      </p:grpSp>
      <p:sp>
        <p:nvSpPr>
          <p:cNvPr id="20" name="テキスト ボックス 19">
            <a:extLst>
              <a:ext uri="{FF2B5EF4-FFF2-40B4-BE49-F238E27FC236}">
                <a16:creationId xmlns:a16="http://schemas.microsoft.com/office/drawing/2014/main" id="{7E9E251B-5187-7457-F4F2-86DD12554DE0}"/>
              </a:ext>
            </a:extLst>
          </p:cNvPr>
          <p:cNvSpPr txBox="1"/>
          <p:nvPr/>
        </p:nvSpPr>
        <p:spPr>
          <a:xfrm>
            <a:off x="211113" y="2835184"/>
            <a:ext cx="3960000" cy="338554"/>
          </a:xfrm>
          <a:prstGeom prst="rect">
            <a:avLst/>
          </a:prstGeom>
          <a:noFill/>
        </p:spPr>
        <p:txBody>
          <a:bodyPr wrap="square" rtlCol="0">
            <a:spAutoFit/>
          </a:bodyPr>
          <a:lstStyle/>
          <a:p>
            <a:pPr>
              <a:spcAft>
                <a:spcPts val="600"/>
              </a:spcAft>
            </a:pPr>
            <a:r>
              <a:rPr lang="ja-JP" altLang="en-US" sz="1600" b="1" dirty="0">
                <a:latin typeface="Meiryo UI" panose="020B0604030504040204" pitchFamily="50" charset="-128"/>
                <a:ea typeface="Meiryo UI" panose="020B0604030504040204" pitchFamily="50" charset="-128"/>
              </a:rPr>
              <a:t>＜ 申込方法 ＞</a:t>
            </a:r>
            <a:endParaRPr lang="en-US" altLang="ja-JP" sz="1600" b="1"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41364980-422B-7FE3-656C-E1B2A1C9F535}"/>
              </a:ext>
            </a:extLst>
          </p:cNvPr>
          <p:cNvSpPr txBox="1"/>
          <p:nvPr/>
        </p:nvSpPr>
        <p:spPr>
          <a:xfrm>
            <a:off x="332447" y="3173738"/>
            <a:ext cx="2199156" cy="524311"/>
          </a:xfrm>
          <a:prstGeom prst="rect">
            <a:avLst/>
          </a:prstGeom>
          <a:noFill/>
        </p:spPr>
        <p:txBody>
          <a:bodyPr wrap="square" rtlCol="0">
            <a:spAutoFit/>
          </a:bodyPr>
          <a:lstStyle/>
          <a:p>
            <a:pPr>
              <a:lnSpc>
                <a:spcPts val="1800"/>
              </a:lnSpc>
              <a:spcAft>
                <a:spcPts val="600"/>
              </a:spcAft>
            </a:pPr>
            <a:r>
              <a:rPr lang="ja-JP" altLang="en-US" sz="1600" b="1" dirty="0">
                <a:latin typeface="Meiryo UI" panose="020B0604030504040204" pitchFamily="50" charset="-128"/>
                <a:ea typeface="Meiryo UI" panose="020B0604030504040204" pitchFamily="50" charset="-128"/>
              </a:rPr>
              <a:t>申込は右</a:t>
            </a:r>
            <a:r>
              <a:rPr lang="en-US" altLang="ja-JP" sz="1600" b="1" dirty="0">
                <a:latin typeface="Meiryo UI" panose="020B0604030504040204" pitchFamily="50" charset="-128"/>
                <a:ea typeface="Meiryo UI" panose="020B0604030504040204" pitchFamily="50" charset="-128"/>
              </a:rPr>
              <a:t>QR</a:t>
            </a:r>
            <a:r>
              <a:rPr lang="ja-JP" altLang="en-US" sz="1600" b="1" dirty="0">
                <a:latin typeface="Meiryo UI" panose="020B0604030504040204" pitchFamily="50" charset="-128"/>
                <a:ea typeface="Meiryo UI" panose="020B0604030504040204" pitchFamily="50" charset="-128"/>
              </a:rPr>
              <a:t>コードより</a:t>
            </a:r>
            <a:br>
              <a:rPr lang="en-US" altLang="ja-JP" sz="1600" b="1" dirty="0">
                <a:latin typeface="Meiryo UI" panose="020B0604030504040204" pitchFamily="50" charset="-128"/>
                <a:ea typeface="Meiryo UI" panose="020B0604030504040204" pitchFamily="50" charset="-128"/>
              </a:rPr>
            </a:br>
            <a:endParaRPr lang="en-US" altLang="ja-JP" sz="1100" b="1" dirty="0">
              <a:latin typeface="Meiryo UI" panose="020B0604030504040204" pitchFamily="50" charset="-128"/>
              <a:ea typeface="Meiryo UI" panose="020B0604030504040204" pitchFamily="50" charset="-128"/>
            </a:endParaRPr>
          </a:p>
        </p:txBody>
      </p:sp>
      <p:pic>
        <p:nvPicPr>
          <p:cNvPr id="22" name="図 21" descr="QR コード&#10;&#10;自動的に生成された説明">
            <a:extLst>
              <a:ext uri="{FF2B5EF4-FFF2-40B4-BE49-F238E27FC236}">
                <a16:creationId xmlns:a16="http://schemas.microsoft.com/office/drawing/2014/main" id="{8EDEAFF9-E064-E73B-9233-3BD33C0AC3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3872" y="2792160"/>
            <a:ext cx="892103" cy="892103"/>
          </a:xfrm>
          <a:prstGeom prst="rect">
            <a:avLst/>
          </a:prstGeom>
        </p:spPr>
      </p:pic>
      <p:sp>
        <p:nvSpPr>
          <p:cNvPr id="23" name="正方形/長方形 22">
            <a:extLst>
              <a:ext uri="{FF2B5EF4-FFF2-40B4-BE49-F238E27FC236}">
                <a16:creationId xmlns:a16="http://schemas.microsoft.com/office/drawing/2014/main" id="{FBAD9CD3-B541-FA2B-257F-D991D23D3099}"/>
              </a:ext>
            </a:extLst>
          </p:cNvPr>
          <p:cNvSpPr/>
          <p:nvPr/>
        </p:nvSpPr>
        <p:spPr>
          <a:xfrm>
            <a:off x="1614145" y="3815040"/>
            <a:ext cx="2318835" cy="2446632"/>
          </a:xfrm>
          <a:prstGeom prst="rect">
            <a:avLst/>
          </a:prstGeom>
        </p:spPr>
        <p:txBody>
          <a:bodyPr wrap="square">
            <a:spAutoFit/>
          </a:bodyPr>
          <a:lstStyle/>
          <a:p>
            <a:pPr lvl="0" defTabSz="914400">
              <a:lnSpc>
                <a:spcPct val="90000"/>
              </a:lnSpc>
              <a:spcAft>
                <a:spcPts val="600"/>
              </a:spcAft>
              <a:defRPr/>
            </a:pPr>
            <a:r>
              <a:rPr lang="ja-JP" altLang="en-US" sz="10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ブロードマインド株式会社所属　</a:t>
            </a:r>
            <a:endParaRPr lang="en-US" altLang="ja-JP" sz="10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endParaRPr>
          </a:p>
          <a:p>
            <a:pPr lvl="0" defTabSz="914400">
              <a:lnSpc>
                <a:spcPts val="1200"/>
              </a:lnSpc>
              <a:spcAft>
                <a:spcPts val="600"/>
              </a:spcAft>
              <a:defRPr/>
            </a:pPr>
            <a:r>
              <a:rPr lang="ja-JP" altLang="en-US"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東京都出身。青山学院大学総合文化政策学部を卒業後、ブロードマインド株式会社に入社。ファイナンシャルプランナーとして年間約</a:t>
            </a:r>
            <a:r>
              <a:rPr lang="en-US" altLang="ja-JP"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150</a:t>
            </a:r>
            <a:r>
              <a:rPr lang="ja-JP" altLang="en-US"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世帯の</a:t>
            </a:r>
            <a:r>
              <a:rPr lang="en-US" altLang="ja-JP"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FP </a:t>
            </a:r>
            <a:r>
              <a:rPr lang="ja-JP" altLang="en-US"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相談を承る傍ら、セミナー講師等幅広く活動。専門は「資産運用」や「退職金運用相談」。多彩な金融知識と親身なコンサルティングによりお客様から高評価を得ており、その結果社内最年少でサブマネージャーに抜擢される。</a:t>
            </a:r>
            <a:br>
              <a:rPr lang="en-US" altLang="ja-JP"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br>
            <a:r>
              <a:rPr lang="ja-JP" altLang="en-US"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また、</a:t>
            </a:r>
            <a:r>
              <a:rPr lang="en-US" altLang="ja-JP"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2020</a:t>
            </a:r>
            <a:r>
              <a:rPr lang="ja-JP" altLang="en-US"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年からは世界統一の優績エージェントの指標である</a:t>
            </a:r>
            <a:r>
              <a:rPr lang="en-US" altLang="ja-JP"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MDRT </a:t>
            </a:r>
            <a:r>
              <a:rPr lang="ja-JP" altLang="en-US"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メンバーに登録される。趣味は海外（貧乏）旅行で、過去には世界約</a:t>
            </a:r>
            <a:r>
              <a:rPr lang="en-US" altLang="ja-JP"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20</a:t>
            </a:r>
            <a:r>
              <a:rPr lang="ja-JP" altLang="en-US" sz="900" kern="0" dirty="0">
                <a:solidFill>
                  <a:srgbClr val="000000"/>
                </a:solidFill>
                <a:effectLst>
                  <a:glow rad="127000">
                    <a:schemeClr val="bg1"/>
                  </a:glow>
                </a:effectLst>
                <a:latin typeface="Meiryo UI" panose="020B0604030504040204" pitchFamily="50" charset="-128"/>
                <a:ea typeface="Meiryo UI" panose="020B0604030504040204" pitchFamily="50" charset="-128"/>
                <a:cs typeface="Times New Roman" pitchFamily="18" charset="0"/>
              </a:rPr>
              <a:t>の国と地域を訪問。現地のお酒を飲みながらサッカーを見るのが至福の時。旅行中にも、現地の銀行金利は欠かさずチェックしている。</a:t>
            </a:r>
          </a:p>
        </p:txBody>
      </p:sp>
      <p:pic>
        <p:nvPicPr>
          <p:cNvPr id="24" name="図 23" descr="スーツを着た若い男性&#10;&#10;自動的に生成された説明">
            <a:extLst>
              <a:ext uri="{FF2B5EF4-FFF2-40B4-BE49-F238E27FC236}">
                <a16:creationId xmlns:a16="http://schemas.microsoft.com/office/drawing/2014/main" id="{F3E53CB5-9C42-2F89-28BC-0FDEF1CAFA0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3595" t="7942" r="27368" b="16929"/>
          <a:stretch/>
        </p:blipFill>
        <p:spPr>
          <a:xfrm>
            <a:off x="211113" y="3877554"/>
            <a:ext cx="1317559" cy="1690361"/>
          </a:xfrm>
          <a:prstGeom prst="rect">
            <a:avLst/>
          </a:prstGeom>
        </p:spPr>
      </p:pic>
      <p:grpSp>
        <p:nvGrpSpPr>
          <p:cNvPr id="40" name="グループ化 39">
            <a:extLst>
              <a:ext uri="{FF2B5EF4-FFF2-40B4-BE49-F238E27FC236}">
                <a16:creationId xmlns:a16="http://schemas.microsoft.com/office/drawing/2014/main" id="{E6C0FD01-8441-EF23-9168-FAE6BF88CEB3}"/>
              </a:ext>
            </a:extLst>
          </p:cNvPr>
          <p:cNvGrpSpPr/>
          <p:nvPr/>
        </p:nvGrpSpPr>
        <p:grpSpPr>
          <a:xfrm>
            <a:off x="4015249" y="2441298"/>
            <a:ext cx="2726413" cy="1976642"/>
            <a:chOff x="4131587" y="4447496"/>
            <a:chExt cx="2726413" cy="1976642"/>
          </a:xfrm>
        </p:grpSpPr>
        <p:sp>
          <p:nvSpPr>
            <p:cNvPr id="28" name="テキスト ボックス 27">
              <a:extLst>
                <a:ext uri="{FF2B5EF4-FFF2-40B4-BE49-F238E27FC236}">
                  <a16:creationId xmlns:a16="http://schemas.microsoft.com/office/drawing/2014/main" id="{FDD5D469-6803-E173-A8C7-00A7BD616CC7}"/>
                </a:ext>
              </a:extLst>
            </p:cNvPr>
            <p:cNvSpPr txBox="1"/>
            <p:nvPr/>
          </p:nvSpPr>
          <p:spPr>
            <a:xfrm>
              <a:off x="4217060" y="4719689"/>
              <a:ext cx="2640940" cy="1512722"/>
            </a:xfrm>
            <a:prstGeom prst="rect">
              <a:avLst/>
            </a:prstGeom>
            <a:noFill/>
          </p:spPr>
          <p:txBody>
            <a:bodyPr wrap="square" rtlCol="0">
              <a:spAutoFit/>
            </a:bodyPr>
            <a:lstStyle/>
            <a:p>
              <a:pPr marL="171450" lvl="0" indent="-171450">
                <a:lnSpc>
                  <a:spcPct val="150000"/>
                </a:lnSpc>
                <a:buFont typeface="Wingdings" panose="05000000000000000000" pitchFamily="2" charset="2"/>
                <a:buChar char="l"/>
              </a:pPr>
              <a:r>
                <a:rPr lang="ja-JP" altLang="en-US" sz="1050" b="1" dirty="0">
                  <a:solidFill>
                    <a:prstClr val="black">
                      <a:lumMod val="75000"/>
                      <a:lumOff val="25000"/>
                    </a:prstClr>
                  </a:solidFill>
                  <a:effectLst>
                    <a:glow rad="127000">
                      <a:prstClr val="white"/>
                    </a:glow>
                  </a:effectLst>
                  <a:latin typeface="Meiryo UI" panose="020B0604030504040204" pitchFamily="50" charset="-128"/>
                  <a:ea typeface="Meiryo UI" panose="020B0604030504040204" pitchFamily="50" charset="-128"/>
                </a:rPr>
                <a:t>将来に向けてお金はいくら必要？</a:t>
              </a:r>
              <a:endParaRPr lang="en-US" altLang="ja-JP" sz="1050" b="1" dirty="0">
                <a:solidFill>
                  <a:prstClr val="black">
                    <a:lumMod val="75000"/>
                    <a:lumOff val="25000"/>
                  </a:prstClr>
                </a:solidFill>
                <a:effectLst>
                  <a:glow rad="127000">
                    <a:prstClr val="white"/>
                  </a:glow>
                </a:effectLst>
                <a:latin typeface="Meiryo UI" panose="020B0604030504040204" pitchFamily="50" charset="-128"/>
                <a:ea typeface="Meiryo UI" panose="020B0604030504040204" pitchFamily="50" charset="-128"/>
              </a:endParaRPr>
            </a:p>
            <a:p>
              <a:pPr lvl="0">
                <a:lnSpc>
                  <a:spcPct val="150000"/>
                </a:lnSpc>
              </a:pPr>
              <a:r>
                <a:rPr lang="ja-JP" altLang="en-US" sz="1050" b="1" dirty="0">
                  <a:solidFill>
                    <a:prstClr val="black">
                      <a:lumMod val="75000"/>
                      <a:lumOff val="25000"/>
                    </a:prstClr>
                  </a:solidFill>
                  <a:effectLst>
                    <a:glow rad="127000">
                      <a:prstClr val="white"/>
                    </a:glow>
                  </a:effectLst>
                  <a:latin typeface="Meiryo UI" panose="020B0604030504040204" pitchFamily="50" charset="-128"/>
                  <a:ea typeface="Meiryo UI" panose="020B0604030504040204" pitchFamily="50" charset="-128"/>
                </a:rPr>
                <a:t>　（結婚・ﾏｲﾎｰﾑ・ｾｶﾝﾄﾞﾗｲﾌなど）</a:t>
              </a:r>
              <a:endParaRPr lang="en-US" altLang="ja-JP" sz="1050" b="1" dirty="0">
                <a:solidFill>
                  <a:prstClr val="black">
                    <a:lumMod val="75000"/>
                    <a:lumOff val="25000"/>
                  </a:prstClr>
                </a:solidFill>
                <a:effectLst>
                  <a:glow rad="127000">
                    <a:prstClr val="white"/>
                  </a:glow>
                </a:effectLst>
                <a:latin typeface="Meiryo UI" panose="020B0604030504040204" pitchFamily="50" charset="-128"/>
                <a:ea typeface="Meiryo UI" panose="020B0604030504040204" pitchFamily="50" charset="-128"/>
              </a:endParaRPr>
            </a:p>
            <a:p>
              <a:pPr marL="171450" lvl="0" indent="-171450">
                <a:lnSpc>
                  <a:spcPct val="150000"/>
                </a:lnSpc>
                <a:buFont typeface="Wingdings" panose="05000000000000000000" pitchFamily="2" charset="2"/>
                <a:buChar char="l"/>
              </a:pPr>
              <a:r>
                <a:rPr lang="ja-JP" altLang="en-US" sz="1050" b="1" dirty="0">
                  <a:solidFill>
                    <a:prstClr val="black">
                      <a:lumMod val="75000"/>
                      <a:lumOff val="25000"/>
                    </a:prstClr>
                  </a:solidFill>
                  <a:effectLst>
                    <a:glow rad="127000">
                      <a:prstClr val="white"/>
                    </a:glow>
                  </a:effectLst>
                  <a:latin typeface="Meiryo UI" panose="020B0604030504040204" pitchFamily="50" charset="-128"/>
                  <a:ea typeface="Meiryo UI" panose="020B0604030504040204" pitchFamily="50" charset="-128"/>
                </a:rPr>
                <a:t>早めにスタート！賢い貯め方増やし方</a:t>
              </a:r>
              <a:endParaRPr lang="en-US" altLang="ja-JP" sz="1050" b="1" dirty="0">
                <a:solidFill>
                  <a:prstClr val="black">
                    <a:lumMod val="75000"/>
                    <a:lumOff val="25000"/>
                  </a:prstClr>
                </a:solidFill>
                <a:effectLst>
                  <a:glow rad="127000">
                    <a:prstClr val="white"/>
                  </a:glow>
                </a:effectLst>
                <a:latin typeface="Meiryo UI" panose="020B0604030504040204" pitchFamily="50" charset="-128"/>
                <a:ea typeface="Meiryo UI" panose="020B0604030504040204" pitchFamily="50" charset="-128"/>
              </a:endParaRPr>
            </a:p>
            <a:p>
              <a:pPr marL="171450" lvl="0" indent="-171450">
                <a:lnSpc>
                  <a:spcPct val="150000"/>
                </a:lnSpc>
                <a:buFont typeface="Wingdings" panose="05000000000000000000" pitchFamily="2" charset="2"/>
                <a:buChar char="l"/>
              </a:pPr>
              <a:r>
                <a:rPr lang="en-US" altLang="ja-JP" sz="1050" b="1" dirty="0">
                  <a:solidFill>
                    <a:prstClr val="black">
                      <a:lumMod val="75000"/>
                      <a:lumOff val="25000"/>
                    </a:prstClr>
                  </a:solidFill>
                  <a:effectLst>
                    <a:glow rad="127000">
                      <a:prstClr val="white"/>
                    </a:glow>
                  </a:effectLst>
                  <a:latin typeface="Meiryo UI" panose="020B0604030504040204" pitchFamily="50" charset="-128"/>
                  <a:ea typeface="Meiryo UI" panose="020B0604030504040204" pitchFamily="50" charset="-128"/>
                </a:rPr>
                <a:t>NISA</a:t>
              </a:r>
              <a:r>
                <a:rPr lang="ja-JP" altLang="en-US" sz="1050" b="1" dirty="0">
                  <a:solidFill>
                    <a:prstClr val="black">
                      <a:lumMod val="75000"/>
                      <a:lumOff val="25000"/>
                    </a:prstClr>
                  </a:solidFill>
                  <a:effectLst>
                    <a:glow rad="127000">
                      <a:prstClr val="white"/>
                    </a:glow>
                  </a:effectLst>
                  <a:latin typeface="Meiryo UI" panose="020B0604030504040204" pitchFamily="50" charset="-128"/>
                  <a:ea typeface="Meiryo UI" panose="020B0604030504040204" pitchFamily="50" charset="-128"/>
                </a:rPr>
                <a:t>・確定拠出年金の初心者活用法</a:t>
              </a:r>
            </a:p>
            <a:p>
              <a:pPr marL="171450" lvl="0" indent="-171450">
                <a:lnSpc>
                  <a:spcPct val="150000"/>
                </a:lnSpc>
                <a:buFont typeface="Wingdings" panose="05000000000000000000" pitchFamily="2" charset="2"/>
                <a:buChar char="l"/>
              </a:pPr>
              <a:r>
                <a:rPr lang="ja-JP" altLang="en-US" sz="1050" b="1" dirty="0">
                  <a:solidFill>
                    <a:prstClr val="black">
                      <a:lumMod val="75000"/>
                      <a:lumOff val="25000"/>
                    </a:prstClr>
                  </a:solidFill>
                  <a:effectLst>
                    <a:glow rad="127000">
                      <a:prstClr val="white"/>
                    </a:glow>
                  </a:effectLst>
                  <a:latin typeface="Meiryo UI" panose="020B0604030504040204" pitchFamily="50" charset="-128"/>
                  <a:ea typeface="Meiryo UI" panose="020B0604030504040204" pitchFamily="50" charset="-128"/>
                </a:rPr>
                <a:t>守りのプラン＝保険・年金プランの考え方</a:t>
              </a:r>
              <a:endParaRPr lang="en-US" altLang="ja-JP" sz="1050" b="1" dirty="0">
                <a:solidFill>
                  <a:prstClr val="black">
                    <a:lumMod val="75000"/>
                    <a:lumOff val="25000"/>
                  </a:prstClr>
                </a:solidFill>
                <a:effectLst>
                  <a:glow rad="127000">
                    <a:prstClr val="white"/>
                  </a:glow>
                </a:effectLst>
                <a:latin typeface="Meiryo UI" panose="020B0604030504040204" pitchFamily="50" charset="-128"/>
                <a:ea typeface="Meiryo UI" panose="020B0604030504040204" pitchFamily="50" charset="-128"/>
              </a:endParaRPr>
            </a:p>
            <a:p>
              <a:pPr marL="171450" lvl="0" indent="-171450">
                <a:lnSpc>
                  <a:spcPct val="150000"/>
                </a:lnSpc>
                <a:buFont typeface="Wingdings" panose="05000000000000000000" pitchFamily="2" charset="2"/>
                <a:buChar char="l"/>
              </a:pPr>
              <a:r>
                <a:rPr lang="ja-JP" altLang="en-US" sz="1050" b="1" dirty="0">
                  <a:solidFill>
                    <a:prstClr val="black">
                      <a:lumMod val="75000"/>
                      <a:lumOff val="25000"/>
                    </a:prstClr>
                  </a:solidFill>
                  <a:effectLst>
                    <a:glow rad="127000">
                      <a:prstClr val="white"/>
                    </a:glow>
                  </a:effectLst>
                  <a:latin typeface="Meiryo UI" panose="020B0604030504040204" pitchFamily="50" charset="-128"/>
                  <a:ea typeface="Meiryo UI" panose="020B0604030504040204" pitchFamily="50" charset="-128"/>
                </a:rPr>
                <a:t>「キャッシュフロー表」の重要性　　　など</a:t>
              </a:r>
            </a:p>
          </p:txBody>
        </p:sp>
        <p:grpSp>
          <p:nvGrpSpPr>
            <p:cNvPr id="29" name="グループ化 28">
              <a:extLst>
                <a:ext uri="{FF2B5EF4-FFF2-40B4-BE49-F238E27FC236}">
                  <a16:creationId xmlns:a16="http://schemas.microsoft.com/office/drawing/2014/main" id="{05C7D1CA-53D3-E98C-791C-748F36D7C303}"/>
                </a:ext>
              </a:extLst>
            </p:cNvPr>
            <p:cNvGrpSpPr/>
            <p:nvPr/>
          </p:nvGrpSpPr>
          <p:grpSpPr>
            <a:xfrm>
              <a:off x="4131587" y="4447496"/>
              <a:ext cx="2726413" cy="1976642"/>
              <a:chOff x="3976991" y="4451710"/>
              <a:chExt cx="3420000" cy="2693134"/>
            </a:xfrm>
          </p:grpSpPr>
          <p:sp>
            <p:nvSpPr>
              <p:cNvPr id="30" name="四角形: 角を丸くする 16">
                <a:extLst>
                  <a:ext uri="{FF2B5EF4-FFF2-40B4-BE49-F238E27FC236}">
                    <a16:creationId xmlns:a16="http://schemas.microsoft.com/office/drawing/2014/main" id="{6EF505EB-09F4-0C8C-AEFD-8A86E9395B2F}"/>
                  </a:ext>
                </a:extLst>
              </p:cNvPr>
              <p:cNvSpPr/>
              <p:nvPr/>
            </p:nvSpPr>
            <p:spPr>
              <a:xfrm>
                <a:off x="3976991" y="4628834"/>
                <a:ext cx="3420000" cy="2516010"/>
              </a:xfrm>
              <a:custGeom>
                <a:avLst/>
                <a:gdLst>
                  <a:gd name="connsiteX0" fmla="*/ 0 w 3420000"/>
                  <a:gd name="connsiteY0" fmla="*/ 390008 h 2340000"/>
                  <a:gd name="connsiteX1" fmla="*/ 390008 w 3420000"/>
                  <a:gd name="connsiteY1" fmla="*/ 0 h 2340000"/>
                  <a:gd name="connsiteX2" fmla="*/ 3029992 w 3420000"/>
                  <a:gd name="connsiteY2" fmla="*/ 0 h 2340000"/>
                  <a:gd name="connsiteX3" fmla="*/ 3420000 w 3420000"/>
                  <a:gd name="connsiteY3" fmla="*/ 390008 h 2340000"/>
                  <a:gd name="connsiteX4" fmla="*/ 3420000 w 3420000"/>
                  <a:gd name="connsiteY4" fmla="*/ 1949992 h 2340000"/>
                  <a:gd name="connsiteX5" fmla="*/ 3029992 w 3420000"/>
                  <a:gd name="connsiteY5" fmla="*/ 2340000 h 2340000"/>
                  <a:gd name="connsiteX6" fmla="*/ 390008 w 3420000"/>
                  <a:gd name="connsiteY6" fmla="*/ 2340000 h 2340000"/>
                  <a:gd name="connsiteX7" fmla="*/ 0 w 3420000"/>
                  <a:gd name="connsiteY7" fmla="*/ 1949992 h 2340000"/>
                  <a:gd name="connsiteX8" fmla="*/ 0 w 3420000"/>
                  <a:gd name="connsiteY8" fmla="*/ 390008 h 2340000"/>
                  <a:gd name="connsiteX0" fmla="*/ 0 w 3420000"/>
                  <a:gd name="connsiteY0" fmla="*/ 390008 h 2340000"/>
                  <a:gd name="connsiteX1" fmla="*/ 390008 w 3420000"/>
                  <a:gd name="connsiteY1" fmla="*/ 0 h 2340000"/>
                  <a:gd name="connsiteX2" fmla="*/ 3029992 w 3420000"/>
                  <a:gd name="connsiteY2" fmla="*/ 0 h 2340000"/>
                  <a:gd name="connsiteX3" fmla="*/ 3420000 w 3420000"/>
                  <a:gd name="connsiteY3" fmla="*/ 390008 h 2340000"/>
                  <a:gd name="connsiteX4" fmla="*/ 3420000 w 3420000"/>
                  <a:gd name="connsiteY4" fmla="*/ 1949992 h 2340000"/>
                  <a:gd name="connsiteX5" fmla="*/ 3029992 w 3420000"/>
                  <a:gd name="connsiteY5" fmla="*/ 2340000 h 2340000"/>
                  <a:gd name="connsiteX6" fmla="*/ 390008 w 3420000"/>
                  <a:gd name="connsiteY6" fmla="*/ 2340000 h 2340000"/>
                  <a:gd name="connsiteX7" fmla="*/ 0 w 3420000"/>
                  <a:gd name="connsiteY7" fmla="*/ 1949992 h 2340000"/>
                  <a:gd name="connsiteX8" fmla="*/ 0 w 3420000"/>
                  <a:gd name="connsiteY8" fmla="*/ 390008 h 2340000"/>
                  <a:gd name="connsiteX0" fmla="*/ 3029992 w 3420000"/>
                  <a:gd name="connsiteY0" fmla="*/ 0 h 2340000"/>
                  <a:gd name="connsiteX1" fmla="*/ 3420000 w 3420000"/>
                  <a:gd name="connsiteY1" fmla="*/ 390008 h 2340000"/>
                  <a:gd name="connsiteX2" fmla="*/ 3420000 w 3420000"/>
                  <a:gd name="connsiteY2" fmla="*/ 1949992 h 2340000"/>
                  <a:gd name="connsiteX3" fmla="*/ 3029992 w 3420000"/>
                  <a:gd name="connsiteY3" fmla="*/ 2340000 h 2340000"/>
                  <a:gd name="connsiteX4" fmla="*/ 390008 w 3420000"/>
                  <a:gd name="connsiteY4" fmla="*/ 2340000 h 2340000"/>
                  <a:gd name="connsiteX5" fmla="*/ 0 w 3420000"/>
                  <a:gd name="connsiteY5" fmla="*/ 1949992 h 2340000"/>
                  <a:gd name="connsiteX6" fmla="*/ 0 w 3420000"/>
                  <a:gd name="connsiteY6" fmla="*/ 390008 h 2340000"/>
                  <a:gd name="connsiteX7" fmla="*/ 390008 w 3420000"/>
                  <a:gd name="connsiteY7" fmla="*/ 0 h 2340000"/>
                  <a:gd name="connsiteX8" fmla="*/ 3121432 w 3420000"/>
                  <a:gd name="connsiteY8" fmla="*/ 91440 h 2340000"/>
                  <a:gd name="connsiteX0" fmla="*/ 3029992 w 3420000"/>
                  <a:gd name="connsiteY0" fmla="*/ 0 h 2340000"/>
                  <a:gd name="connsiteX1" fmla="*/ 3420000 w 3420000"/>
                  <a:gd name="connsiteY1" fmla="*/ 390008 h 2340000"/>
                  <a:gd name="connsiteX2" fmla="*/ 3420000 w 3420000"/>
                  <a:gd name="connsiteY2" fmla="*/ 1949992 h 2340000"/>
                  <a:gd name="connsiteX3" fmla="*/ 3029992 w 3420000"/>
                  <a:gd name="connsiteY3" fmla="*/ 2340000 h 2340000"/>
                  <a:gd name="connsiteX4" fmla="*/ 390008 w 3420000"/>
                  <a:gd name="connsiteY4" fmla="*/ 2340000 h 2340000"/>
                  <a:gd name="connsiteX5" fmla="*/ 0 w 3420000"/>
                  <a:gd name="connsiteY5" fmla="*/ 1949992 h 2340000"/>
                  <a:gd name="connsiteX6" fmla="*/ 0 w 3420000"/>
                  <a:gd name="connsiteY6" fmla="*/ 390008 h 2340000"/>
                  <a:gd name="connsiteX7" fmla="*/ 390008 w 3420000"/>
                  <a:gd name="connsiteY7" fmla="*/ 0 h 2340000"/>
                  <a:gd name="connsiteX0" fmla="*/ 3029992 w 3420000"/>
                  <a:gd name="connsiteY0" fmla="*/ 0 h 2340000"/>
                  <a:gd name="connsiteX1" fmla="*/ 3420000 w 3420000"/>
                  <a:gd name="connsiteY1" fmla="*/ 390008 h 2340000"/>
                  <a:gd name="connsiteX2" fmla="*/ 3420000 w 3420000"/>
                  <a:gd name="connsiteY2" fmla="*/ 1949992 h 2340000"/>
                  <a:gd name="connsiteX3" fmla="*/ 3029992 w 3420000"/>
                  <a:gd name="connsiteY3" fmla="*/ 2340000 h 2340000"/>
                  <a:gd name="connsiteX4" fmla="*/ 390008 w 3420000"/>
                  <a:gd name="connsiteY4" fmla="*/ 2340000 h 2340000"/>
                  <a:gd name="connsiteX5" fmla="*/ 0 w 3420000"/>
                  <a:gd name="connsiteY5" fmla="*/ 1949992 h 2340000"/>
                  <a:gd name="connsiteX6" fmla="*/ 0 w 3420000"/>
                  <a:gd name="connsiteY6" fmla="*/ 390008 h 2340000"/>
                  <a:gd name="connsiteX7" fmla="*/ 390008 w 3420000"/>
                  <a:gd name="connsiteY7" fmla="*/ 0 h 2340000"/>
                  <a:gd name="connsiteX8" fmla="*/ 3029992 w 3420000"/>
                  <a:gd name="connsiteY8" fmla="*/ 0 h 2340000"/>
                  <a:gd name="connsiteX0" fmla="*/ 3029992 w 3420000"/>
                  <a:gd name="connsiteY0" fmla="*/ 0 h 2340000"/>
                  <a:gd name="connsiteX1" fmla="*/ 3420000 w 3420000"/>
                  <a:gd name="connsiteY1" fmla="*/ 390008 h 2340000"/>
                  <a:gd name="connsiteX2" fmla="*/ 3420000 w 3420000"/>
                  <a:gd name="connsiteY2" fmla="*/ 1949992 h 2340000"/>
                  <a:gd name="connsiteX3" fmla="*/ 3029992 w 3420000"/>
                  <a:gd name="connsiteY3" fmla="*/ 2340000 h 2340000"/>
                  <a:gd name="connsiteX4" fmla="*/ 390008 w 3420000"/>
                  <a:gd name="connsiteY4" fmla="*/ 2340000 h 2340000"/>
                  <a:gd name="connsiteX5" fmla="*/ 0 w 3420000"/>
                  <a:gd name="connsiteY5" fmla="*/ 1949992 h 2340000"/>
                  <a:gd name="connsiteX6" fmla="*/ 0 w 3420000"/>
                  <a:gd name="connsiteY6" fmla="*/ 390008 h 2340000"/>
                  <a:gd name="connsiteX7" fmla="*/ 390008 w 3420000"/>
                  <a:gd name="connsiteY7" fmla="*/ 0 h 2340000"/>
                  <a:gd name="connsiteX8" fmla="*/ 1044842 w 3420000"/>
                  <a:gd name="connsiteY8" fmla="*/ 943 h 2340000"/>
                  <a:gd name="connsiteX9" fmla="*/ 3029992 w 3420000"/>
                  <a:gd name="connsiteY9" fmla="*/ 0 h 2340000"/>
                  <a:gd name="connsiteX0" fmla="*/ 3029992 w 3420000"/>
                  <a:gd name="connsiteY0" fmla="*/ 0 h 2340000"/>
                  <a:gd name="connsiteX1" fmla="*/ 3420000 w 3420000"/>
                  <a:gd name="connsiteY1" fmla="*/ 390008 h 2340000"/>
                  <a:gd name="connsiteX2" fmla="*/ 3420000 w 3420000"/>
                  <a:gd name="connsiteY2" fmla="*/ 1949992 h 2340000"/>
                  <a:gd name="connsiteX3" fmla="*/ 3029992 w 3420000"/>
                  <a:gd name="connsiteY3" fmla="*/ 2340000 h 2340000"/>
                  <a:gd name="connsiteX4" fmla="*/ 390008 w 3420000"/>
                  <a:gd name="connsiteY4" fmla="*/ 2340000 h 2340000"/>
                  <a:gd name="connsiteX5" fmla="*/ 0 w 3420000"/>
                  <a:gd name="connsiteY5" fmla="*/ 1949992 h 2340000"/>
                  <a:gd name="connsiteX6" fmla="*/ 0 w 3420000"/>
                  <a:gd name="connsiteY6" fmla="*/ 390008 h 2340000"/>
                  <a:gd name="connsiteX7" fmla="*/ 390008 w 3420000"/>
                  <a:gd name="connsiteY7" fmla="*/ 0 h 2340000"/>
                  <a:gd name="connsiteX8" fmla="*/ 1044842 w 3420000"/>
                  <a:gd name="connsiteY8" fmla="*/ 943 h 2340000"/>
                  <a:gd name="connsiteX9" fmla="*/ 2454542 w 3420000"/>
                  <a:gd name="connsiteY9" fmla="*/ 943 h 2340000"/>
                  <a:gd name="connsiteX10" fmla="*/ 3029992 w 3420000"/>
                  <a:gd name="connsiteY10" fmla="*/ 0 h 2340000"/>
                  <a:gd name="connsiteX0" fmla="*/ 2454542 w 3420000"/>
                  <a:gd name="connsiteY0" fmla="*/ 943 h 2340000"/>
                  <a:gd name="connsiteX1" fmla="*/ 3029992 w 3420000"/>
                  <a:gd name="connsiteY1" fmla="*/ 0 h 2340000"/>
                  <a:gd name="connsiteX2" fmla="*/ 3420000 w 3420000"/>
                  <a:gd name="connsiteY2" fmla="*/ 390008 h 2340000"/>
                  <a:gd name="connsiteX3" fmla="*/ 3420000 w 3420000"/>
                  <a:gd name="connsiteY3" fmla="*/ 1949992 h 2340000"/>
                  <a:gd name="connsiteX4" fmla="*/ 3029992 w 3420000"/>
                  <a:gd name="connsiteY4" fmla="*/ 2340000 h 2340000"/>
                  <a:gd name="connsiteX5" fmla="*/ 390008 w 3420000"/>
                  <a:gd name="connsiteY5" fmla="*/ 2340000 h 2340000"/>
                  <a:gd name="connsiteX6" fmla="*/ 0 w 3420000"/>
                  <a:gd name="connsiteY6" fmla="*/ 1949992 h 2340000"/>
                  <a:gd name="connsiteX7" fmla="*/ 0 w 3420000"/>
                  <a:gd name="connsiteY7" fmla="*/ 390008 h 2340000"/>
                  <a:gd name="connsiteX8" fmla="*/ 390008 w 3420000"/>
                  <a:gd name="connsiteY8" fmla="*/ 0 h 2340000"/>
                  <a:gd name="connsiteX9" fmla="*/ 1044842 w 3420000"/>
                  <a:gd name="connsiteY9" fmla="*/ 943 h 2340000"/>
                  <a:gd name="connsiteX10" fmla="*/ 2545982 w 3420000"/>
                  <a:gd name="connsiteY10" fmla="*/ 92383 h 2340000"/>
                  <a:gd name="connsiteX0" fmla="*/ 2454542 w 3420000"/>
                  <a:gd name="connsiteY0" fmla="*/ 943 h 2340000"/>
                  <a:gd name="connsiteX1" fmla="*/ 3029992 w 3420000"/>
                  <a:gd name="connsiteY1" fmla="*/ 0 h 2340000"/>
                  <a:gd name="connsiteX2" fmla="*/ 3420000 w 3420000"/>
                  <a:gd name="connsiteY2" fmla="*/ 390008 h 2340000"/>
                  <a:gd name="connsiteX3" fmla="*/ 3420000 w 3420000"/>
                  <a:gd name="connsiteY3" fmla="*/ 1949992 h 2340000"/>
                  <a:gd name="connsiteX4" fmla="*/ 3029992 w 3420000"/>
                  <a:gd name="connsiteY4" fmla="*/ 2340000 h 2340000"/>
                  <a:gd name="connsiteX5" fmla="*/ 390008 w 3420000"/>
                  <a:gd name="connsiteY5" fmla="*/ 2340000 h 2340000"/>
                  <a:gd name="connsiteX6" fmla="*/ 0 w 3420000"/>
                  <a:gd name="connsiteY6" fmla="*/ 1949992 h 2340000"/>
                  <a:gd name="connsiteX7" fmla="*/ 0 w 3420000"/>
                  <a:gd name="connsiteY7" fmla="*/ 390008 h 2340000"/>
                  <a:gd name="connsiteX8" fmla="*/ 390008 w 3420000"/>
                  <a:gd name="connsiteY8" fmla="*/ 0 h 2340000"/>
                  <a:gd name="connsiteX9" fmla="*/ 1044842 w 3420000"/>
                  <a:gd name="connsiteY9" fmla="*/ 943 h 23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0000" h="2340000">
                    <a:moveTo>
                      <a:pt x="2454542" y="943"/>
                    </a:moveTo>
                    <a:lnTo>
                      <a:pt x="3029992" y="0"/>
                    </a:lnTo>
                    <a:cubicBezTo>
                      <a:pt x="3245387" y="0"/>
                      <a:pt x="3420000" y="174613"/>
                      <a:pt x="3420000" y="390008"/>
                    </a:cubicBezTo>
                    <a:lnTo>
                      <a:pt x="3420000" y="1949992"/>
                    </a:lnTo>
                    <a:cubicBezTo>
                      <a:pt x="3420000" y="2165387"/>
                      <a:pt x="3245387" y="2340000"/>
                      <a:pt x="3029992" y="2340000"/>
                    </a:cubicBezTo>
                    <a:lnTo>
                      <a:pt x="390008" y="2340000"/>
                    </a:lnTo>
                    <a:cubicBezTo>
                      <a:pt x="174613" y="2340000"/>
                      <a:pt x="0" y="2165387"/>
                      <a:pt x="0" y="1949992"/>
                    </a:cubicBezTo>
                    <a:lnTo>
                      <a:pt x="0" y="390008"/>
                    </a:lnTo>
                    <a:cubicBezTo>
                      <a:pt x="0" y="174613"/>
                      <a:pt x="174613" y="0"/>
                      <a:pt x="390008" y="0"/>
                    </a:cubicBezTo>
                    <a:lnTo>
                      <a:pt x="1044842" y="94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a:extLst>
                  <a:ext uri="{FF2B5EF4-FFF2-40B4-BE49-F238E27FC236}">
                    <a16:creationId xmlns:a16="http://schemas.microsoft.com/office/drawing/2014/main" id="{3E205592-A437-C09E-B614-BDB98B3D8F40}"/>
                  </a:ext>
                </a:extLst>
              </p:cNvPr>
              <p:cNvSpPr txBox="1"/>
              <p:nvPr/>
            </p:nvSpPr>
            <p:spPr>
              <a:xfrm>
                <a:off x="4865403" y="4451710"/>
                <a:ext cx="1643174" cy="354247"/>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講座内容</a:t>
                </a:r>
                <a:r>
                  <a:rPr lang="ja-JP" altLang="en-US" sz="1200" b="1" dirty="0">
                    <a:latin typeface="Meiryo UI" panose="020B0604030504040204" pitchFamily="50" charset="-128"/>
                    <a:ea typeface="Meiryo UI" panose="020B0604030504040204" pitchFamily="50" charset="-128"/>
                  </a:rPr>
                  <a:t> ＞</a:t>
                </a:r>
                <a:endParaRPr kumimoji="1" lang="ja-JP" altLang="en-US" sz="1200" b="1" dirty="0">
                  <a:latin typeface="Meiryo UI" panose="020B0604030504040204" pitchFamily="50" charset="-128"/>
                  <a:ea typeface="Meiryo UI" panose="020B0604030504040204" pitchFamily="50" charset="-128"/>
                </a:endParaRPr>
              </a:p>
            </p:txBody>
          </p:sp>
        </p:grpSp>
      </p:grpSp>
      <p:sp>
        <p:nvSpPr>
          <p:cNvPr id="32" name="テキスト ボックス 64">
            <a:extLst>
              <a:ext uri="{FF2B5EF4-FFF2-40B4-BE49-F238E27FC236}">
                <a16:creationId xmlns:a16="http://schemas.microsoft.com/office/drawing/2014/main" id="{96FE5821-F320-09D6-E9E0-EF0F7D260FE2}"/>
              </a:ext>
            </a:extLst>
          </p:cNvPr>
          <p:cNvSpPr txBox="1"/>
          <p:nvPr/>
        </p:nvSpPr>
        <p:spPr>
          <a:xfrm>
            <a:off x="-23155" y="5648310"/>
            <a:ext cx="1834841" cy="430887"/>
          </a:xfrm>
          <a:prstGeom prst="rect">
            <a:avLst/>
          </a:prstGeom>
          <a:noFill/>
          <a:effectLst>
            <a:glow rad="444500">
              <a:schemeClr val="accent1">
                <a:alpha val="40000"/>
              </a:schemeClr>
            </a:glow>
          </a:effectLst>
        </p:spPr>
        <p:txBody>
          <a:bodyPr wrap="square" rtlCol="0">
            <a:spAutoFit/>
          </a:bodyPr>
          <a:lstStyle>
            <a:defPPr>
              <a:defRPr lang="ja-JP"/>
            </a:defPPr>
            <a:lvl1pPr marL="0" algn="l" defTabSz="586588" rtl="0" eaLnBrk="1" latinLnBrk="0" hangingPunct="1">
              <a:defRPr kumimoji="1" sz="1155" kern="1200">
                <a:solidFill>
                  <a:schemeClr val="tx1"/>
                </a:solidFill>
                <a:latin typeface="+mn-lt"/>
                <a:ea typeface="+mn-ea"/>
                <a:cs typeface="+mn-cs"/>
              </a:defRPr>
            </a:lvl1pPr>
            <a:lvl2pPr marL="293294" algn="l" defTabSz="586588" rtl="0" eaLnBrk="1" latinLnBrk="0" hangingPunct="1">
              <a:defRPr kumimoji="1" sz="1155" kern="1200">
                <a:solidFill>
                  <a:schemeClr val="tx1"/>
                </a:solidFill>
                <a:latin typeface="+mn-lt"/>
                <a:ea typeface="+mn-ea"/>
                <a:cs typeface="+mn-cs"/>
              </a:defRPr>
            </a:lvl2pPr>
            <a:lvl3pPr marL="586588" algn="l" defTabSz="586588" rtl="0" eaLnBrk="1" latinLnBrk="0" hangingPunct="1">
              <a:defRPr kumimoji="1" sz="1155" kern="1200">
                <a:solidFill>
                  <a:schemeClr val="tx1"/>
                </a:solidFill>
                <a:latin typeface="+mn-lt"/>
                <a:ea typeface="+mn-ea"/>
                <a:cs typeface="+mn-cs"/>
              </a:defRPr>
            </a:lvl3pPr>
            <a:lvl4pPr marL="879881" algn="l" defTabSz="586588" rtl="0" eaLnBrk="1" latinLnBrk="0" hangingPunct="1">
              <a:defRPr kumimoji="1" sz="1155" kern="1200">
                <a:solidFill>
                  <a:schemeClr val="tx1"/>
                </a:solidFill>
                <a:latin typeface="+mn-lt"/>
                <a:ea typeface="+mn-ea"/>
                <a:cs typeface="+mn-cs"/>
              </a:defRPr>
            </a:lvl4pPr>
            <a:lvl5pPr marL="1173175" algn="l" defTabSz="586588" rtl="0" eaLnBrk="1" latinLnBrk="0" hangingPunct="1">
              <a:defRPr kumimoji="1" sz="1155" kern="1200">
                <a:solidFill>
                  <a:schemeClr val="tx1"/>
                </a:solidFill>
                <a:latin typeface="+mn-lt"/>
                <a:ea typeface="+mn-ea"/>
                <a:cs typeface="+mn-cs"/>
              </a:defRPr>
            </a:lvl5pPr>
            <a:lvl6pPr marL="1466469" algn="l" defTabSz="586588" rtl="0" eaLnBrk="1" latinLnBrk="0" hangingPunct="1">
              <a:defRPr kumimoji="1" sz="1155" kern="1200">
                <a:solidFill>
                  <a:schemeClr val="tx1"/>
                </a:solidFill>
                <a:latin typeface="+mn-lt"/>
                <a:ea typeface="+mn-ea"/>
                <a:cs typeface="+mn-cs"/>
              </a:defRPr>
            </a:lvl6pPr>
            <a:lvl7pPr marL="1759763" algn="l" defTabSz="586588" rtl="0" eaLnBrk="1" latinLnBrk="0" hangingPunct="1">
              <a:defRPr kumimoji="1" sz="1155" kern="1200">
                <a:solidFill>
                  <a:schemeClr val="tx1"/>
                </a:solidFill>
                <a:latin typeface="+mn-lt"/>
                <a:ea typeface="+mn-ea"/>
                <a:cs typeface="+mn-cs"/>
              </a:defRPr>
            </a:lvl7pPr>
            <a:lvl8pPr marL="2053057" algn="l" defTabSz="586588" rtl="0" eaLnBrk="1" latinLnBrk="0" hangingPunct="1">
              <a:defRPr kumimoji="1" sz="1155" kern="1200">
                <a:solidFill>
                  <a:schemeClr val="tx1"/>
                </a:solidFill>
                <a:latin typeface="+mn-lt"/>
                <a:ea typeface="+mn-ea"/>
                <a:cs typeface="+mn-cs"/>
              </a:defRPr>
            </a:lvl8pPr>
            <a:lvl9pPr marL="2346350" algn="l" defTabSz="586588" rtl="0" eaLnBrk="1" latinLnBrk="0" hangingPunct="1">
              <a:defRPr kumimoji="1" sz="1155" kern="1200">
                <a:solidFill>
                  <a:schemeClr val="tx1"/>
                </a:solidFill>
                <a:latin typeface="+mn-lt"/>
                <a:ea typeface="+mn-ea"/>
                <a:cs typeface="+mn-cs"/>
              </a:defRPr>
            </a:lvl9pPr>
          </a:lstStyle>
          <a:p>
            <a:pPr algn="ctr"/>
            <a:r>
              <a:rPr lang="ja-JP" altLang="en-US" sz="1200" b="1" dirty="0">
                <a:solidFill>
                  <a:srgbClr val="F68B1F"/>
                </a:solidFill>
                <a:effectLst>
                  <a:glow rad="139700">
                    <a:schemeClr val="bg1"/>
                  </a:glow>
                  <a:outerShdw blurRad="38100" dist="63500" dir="2700000" algn="tl" rotWithShape="0">
                    <a:prstClr val="black">
                      <a:alpha val="15000"/>
                    </a:prstClr>
                  </a:outerShdw>
                </a:effectLst>
                <a:latin typeface="Meiryo UI" panose="020B0604030504040204" pitchFamily="50" charset="-128"/>
                <a:ea typeface="Meiryo UI" panose="020B0604030504040204" pitchFamily="50" charset="-128"/>
              </a:rPr>
              <a:t>柴田 舜太　氏</a:t>
            </a:r>
            <a:endParaRPr lang="en-US" altLang="ja-JP" sz="1200" b="1" dirty="0">
              <a:solidFill>
                <a:srgbClr val="F68B1F"/>
              </a:solidFill>
              <a:effectLst>
                <a:glow rad="139700">
                  <a:schemeClr val="bg1"/>
                </a:glow>
                <a:outerShdw blurRad="38100" dist="63500" dir="2700000" algn="tl" rotWithShape="0">
                  <a:prstClr val="black">
                    <a:alpha val="15000"/>
                  </a:prstClr>
                </a:outerShdw>
              </a:effectLst>
              <a:latin typeface="Meiryo UI" panose="020B0604030504040204" pitchFamily="50" charset="-128"/>
              <a:ea typeface="Meiryo UI" panose="020B0604030504040204" pitchFamily="50" charset="-128"/>
            </a:endParaRPr>
          </a:p>
          <a:p>
            <a:pPr algn="ctr"/>
            <a:r>
              <a:rPr lang="ja-JP" altLang="en-US" sz="1000" b="1" dirty="0">
                <a:solidFill>
                  <a:srgbClr val="F68B1F"/>
                </a:solidFill>
                <a:effectLst>
                  <a:glow rad="139700">
                    <a:schemeClr val="bg1"/>
                  </a:glow>
                  <a:outerShdw blurRad="38100" dist="63500" dir="2700000" algn="tl" rotWithShape="0">
                    <a:prstClr val="black">
                      <a:alpha val="15000"/>
                    </a:prstClr>
                  </a:outerShdw>
                </a:effectLst>
                <a:latin typeface="Meiryo UI" panose="020B0604030504040204" pitchFamily="50" charset="-128"/>
                <a:ea typeface="Meiryo UI" panose="020B0604030504040204" pitchFamily="50" charset="-128"/>
              </a:rPr>
              <a:t>（ファイナンシャルプランナー）</a:t>
            </a:r>
            <a:endParaRPr lang="ja-JP" altLang="en-US" sz="700" b="1" dirty="0">
              <a:solidFill>
                <a:srgbClr val="F68B1F"/>
              </a:solidFill>
              <a:effectLst>
                <a:glow rad="139700">
                  <a:schemeClr val="bg1"/>
                </a:glow>
                <a:outerShdw blurRad="38100" dist="63500" dir="2700000" algn="tl" rotWithShape="0">
                  <a:prstClr val="black">
                    <a:alpha val="15000"/>
                  </a:prstClr>
                </a:outerShdw>
              </a:effectLst>
              <a:latin typeface="Meiryo UI" panose="020B0604030504040204" pitchFamily="50" charset="-128"/>
              <a:ea typeface="Meiryo UI" panose="020B0604030504040204" pitchFamily="50" charset="-128"/>
            </a:endParaRPr>
          </a:p>
        </p:txBody>
      </p:sp>
      <p:grpSp>
        <p:nvGrpSpPr>
          <p:cNvPr id="34" name="グループ化 33">
            <a:extLst>
              <a:ext uri="{FF2B5EF4-FFF2-40B4-BE49-F238E27FC236}">
                <a16:creationId xmlns:a16="http://schemas.microsoft.com/office/drawing/2014/main" id="{9D699A4B-8459-D350-A8CF-CEBCBEFFF1F1}"/>
              </a:ext>
            </a:extLst>
          </p:cNvPr>
          <p:cNvGrpSpPr/>
          <p:nvPr/>
        </p:nvGrpSpPr>
        <p:grpSpPr>
          <a:xfrm>
            <a:off x="3842996" y="4464515"/>
            <a:ext cx="3070915" cy="2097843"/>
            <a:chOff x="7696759" y="4472996"/>
            <a:chExt cx="3419999" cy="2097843"/>
          </a:xfrm>
        </p:grpSpPr>
        <p:grpSp>
          <p:nvGrpSpPr>
            <p:cNvPr id="35" name="グループ化 34">
              <a:extLst>
                <a:ext uri="{FF2B5EF4-FFF2-40B4-BE49-F238E27FC236}">
                  <a16:creationId xmlns:a16="http://schemas.microsoft.com/office/drawing/2014/main" id="{B15C4EB2-5A19-907A-DDB0-F0A7B5157932}"/>
                </a:ext>
              </a:extLst>
            </p:cNvPr>
            <p:cNvGrpSpPr/>
            <p:nvPr/>
          </p:nvGrpSpPr>
          <p:grpSpPr>
            <a:xfrm>
              <a:off x="7908253" y="4472996"/>
              <a:ext cx="2997008" cy="2097843"/>
              <a:chOff x="4184141" y="4517963"/>
              <a:chExt cx="2997008" cy="2111627"/>
            </a:xfrm>
          </p:grpSpPr>
          <p:sp>
            <p:nvSpPr>
              <p:cNvPr id="38" name="四角形: 角を丸くする 16">
                <a:extLst>
                  <a:ext uri="{FF2B5EF4-FFF2-40B4-BE49-F238E27FC236}">
                    <a16:creationId xmlns:a16="http://schemas.microsoft.com/office/drawing/2014/main" id="{C5E0A8A0-A257-6C28-B4E0-5E43577063A6}"/>
                  </a:ext>
                </a:extLst>
              </p:cNvPr>
              <p:cNvSpPr/>
              <p:nvPr/>
            </p:nvSpPr>
            <p:spPr>
              <a:xfrm>
                <a:off x="4184141" y="4628835"/>
                <a:ext cx="2997008" cy="2000755"/>
              </a:xfrm>
              <a:custGeom>
                <a:avLst/>
                <a:gdLst>
                  <a:gd name="connsiteX0" fmla="*/ 0 w 3420000"/>
                  <a:gd name="connsiteY0" fmla="*/ 390008 h 2340000"/>
                  <a:gd name="connsiteX1" fmla="*/ 390008 w 3420000"/>
                  <a:gd name="connsiteY1" fmla="*/ 0 h 2340000"/>
                  <a:gd name="connsiteX2" fmla="*/ 3029992 w 3420000"/>
                  <a:gd name="connsiteY2" fmla="*/ 0 h 2340000"/>
                  <a:gd name="connsiteX3" fmla="*/ 3420000 w 3420000"/>
                  <a:gd name="connsiteY3" fmla="*/ 390008 h 2340000"/>
                  <a:gd name="connsiteX4" fmla="*/ 3420000 w 3420000"/>
                  <a:gd name="connsiteY4" fmla="*/ 1949992 h 2340000"/>
                  <a:gd name="connsiteX5" fmla="*/ 3029992 w 3420000"/>
                  <a:gd name="connsiteY5" fmla="*/ 2340000 h 2340000"/>
                  <a:gd name="connsiteX6" fmla="*/ 390008 w 3420000"/>
                  <a:gd name="connsiteY6" fmla="*/ 2340000 h 2340000"/>
                  <a:gd name="connsiteX7" fmla="*/ 0 w 3420000"/>
                  <a:gd name="connsiteY7" fmla="*/ 1949992 h 2340000"/>
                  <a:gd name="connsiteX8" fmla="*/ 0 w 3420000"/>
                  <a:gd name="connsiteY8" fmla="*/ 390008 h 2340000"/>
                  <a:gd name="connsiteX0" fmla="*/ 0 w 3420000"/>
                  <a:gd name="connsiteY0" fmla="*/ 390008 h 2340000"/>
                  <a:gd name="connsiteX1" fmla="*/ 390008 w 3420000"/>
                  <a:gd name="connsiteY1" fmla="*/ 0 h 2340000"/>
                  <a:gd name="connsiteX2" fmla="*/ 3029992 w 3420000"/>
                  <a:gd name="connsiteY2" fmla="*/ 0 h 2340000"/>
                  <a:gd name="connsiteX3" fmla="*/ 3420000 w 3420000"/>
                  <a:gd name="connsiteY3" fmla="*/ 390008 h 2340000"/>
                  <a:gd name="connsiteX4" fmla="*/ 3420000 w 3420000"/>
                  <a:gd name="connsiteY4" fmla="*/ 1949992 h 2340000"/>
                  <a:gd name="connsiteX5" fmla="*/ 3029992 w 3420000"/>
                  <a:gd name="connsiteY5" fmla="*/ 2340000 h 2340000"/>
                  <a:gd name="connsiteX6" fmla="*/ 390008 w 3420000"/>
                  <a:gd name="connsiteY6" fmla="*/ 2340000 h 2340000"/>
                  <a:gd name="connsiteX7" fmla="*/ 0 w 3420000"/>
                  <a:gd name="connsiteY7" fmla="*/ 1949992 h 2340000"/>
                  <a:gd name="connsiteX8" fmla="*/ 0 w 3420000"/>
                  <a:gd name="connsiteY8" fmla="*/ 390008 h 2340000"/>
                  <a:gd name="connsiteX0" fmla="*/ 3029992 w 3420000"/>
                  <a:gd name="connsiteY0" fmla="*/ 0 h 2340000"/>
                  <a:gd name="connsiteX1" fmla="*/ 3420000 w 3420000"/>
                  <a:gd name="connsiteY1" fmla="*/ 390008 h 2340000"/>
                  <a:gd name="connsiteX2" fmla="*/ 3420000 w 3420000"/>
                  <a:gd name="connsiteY2" fmla="*/ 1949992 h 2340000"/>
                  <a:gd name="connsiteX3" fmla="*/ 3029992 w 3420000"/>
                  <a:gd name="connsiteY3" fmla="*/ 2340000 h 2340000"/>
                  <a:gd name="connsiteX4" fmla="*/ 390008 w 3420000"/>
                  <a:gd name="connsiteY4" fmla="*/ 2340000 h 2340000"/>
                  <a:gd name="connsiteX5" fmla="*/ 0 w 3420000"/>
                  <a:gd name="connsiteY5" fmla="*/ 1949992 h 2340000"/>
                  <a:gd name="connsiteX6" fmla="*/ 0 w 3420000"/>
                  <a:gd name="connsiteY6" fmla="*/ 390008 h 2340000"/>
                  <a:gd name="connsiteX7" fmla="*/ 390008 w 3420000"/>
                  <a:gd name="connsiteY7" fmla="*/ 0 h 2340000"/>
                  <a:gd name="connsiteX8" fmla="*/ 3121432 w 3420000"/>
                  <a:gd name="connsiteY8" fmla="*/ 91440 h 2340000"/>
                  <a:gd name="connsiteX0" fmla="*/ 3029992 w 3420000"/>
                  <a:gd name="connsiteY0" fmla="*/ 0 h 2340000"/>
                  <a:gd name="connsiteX1" fmla="*/ 3420000 w 3420000"/>
                  <a:gd name="connsiteY1" fmla="*/ 390008 h 2340000"/>
                  <a:gd name="connsiteX2" fmla="*/ 3420000 w 3420000"/>
                  <a:gd name="connsiteY2" fmla="*/ 1949992 h 2340000"/>
                  <a:gd name="connsiteX3" fmla="*/ 3029992 w 3420000"/>
                  <a:gd name="connsiteY3" fmla="*/ 2340000 h 2340000"/>
                  <a:gd name="connsiteX4" fmla="*/ 390008 w 3420000"/>
                  <a:gd name="connsiteY4" fmla="*/ 2340000 h 2340000"/>
                  <a:gd name="connsiteX5" fmla="*/ 0 w 3420000"/>
                  <a:gd name="connsiteY5" fmla="*/ 1949992 h 2340000"/>
                  <a:gd name="connsiteX6" fmla="*/ 0 w 3420000"/>
                  <a:gd name="connsiteY6" fmla="*/ 390008 h 2340000"/>
                  <a:gd name="connsiteX7" fmla="*/ 390008 w 3420000"/>
                  <a:gd name="connsiteY7" fmla="*/ 0 h 2340000"/>
                  <a:gd name="connsiteX0" fmla="*/ 3029992 w 3420000"/>
                  <a:gd name="connsiteY0" fmla="*/ 0 h 2340000"/>
                  <a:gd name="connsiteX1" fmla="*/ 3420000 w 3420000"/>
                  <a:gd name="connsiteY1" fmla="*/ 390008 h 2340000"/>
                  <a:gd name="connsiteX2" fmla="*/ 3420000 w 3420000"/>
                  <a:gd name="connsiteY2" fmla="*/ 1949992 h 2340000"/>
                  <a:gd name="connsiteX3" fmla="*/ 3029992 w 3420000"/>
                  <a:gd name="connsiteY3" fmla="*/ 2340000 h 2340000"/>
                  <a:gd name="connsiteX4" fmla="*/ 390008 w 3420000"/>
                  <a:gd name="connsiteY4" fmla="*/ 2340000 h 2340000"/>
                  <a:gd name="connsiteX5" fmla="*/ 0 w 3420000"/>
                  <a:gd name="connsiteY5" fmla="*/ 1949992 h 2340000"/>
                  <a:gd name="connsiteX6" fmla="*/ 0 w 3420000"/>
                  <a:gd name="connsiteY6" fmla="*/ 390008 h 2340000"/>
                  <a:gd name="connsiteX7" fmla="*/ 390008 w 3420000"/>
                  <a:gd name="connsiteY7" fmla="*/ 0 h 2340000"/>
                  <a:gd name="connsiteX8" fmla="*/ 3029992 w 3420000"/>
                  <a:gd name="connsiteY8" fmla="*/ 0 h 2340000"/>
                  <a:gd name="connsiteX0" fmla="*/ 3029992 w 3420000"/>
                  <a:gd name="connsiteY0" fmla="*/ 0 h 2340000"/>
                  <a:gd name="connsiteX1" fmla="*/ 3420000 w 3420000"/>
                  <a:gd name="connsiteY1" fmla="*/ 390008 h 2340000"/>
                  <a:gd name="connsiteX2" fmla="*/ 3420000 w 3420000"/>
                  <a:gd name="connsiteY2" fmla="*/ 1949992 h 2340000"/>
                  <a:gd name="connsiteX3" fmla="*/ 3029992 w 3420000"/>
                  <a:gd name="connsiteY3" fmla="*/ 2340000 h 2340000"/>
                  <a:gd name="connsiteX4" fmla="*/ 390008 w 3420000"/>
                  <a:gd name="connsiteY4" fmla="*/ 2340000 h 2340000"/>
                  <a:gd name="connsiteX5" fmla="*/ 0 w 3420000"/>
                  <a:gd name="connsiteY5" fmla="*/ 1949992 h 2340000"/>
                  <a:gd name="connsiteX6" fmla="*/ 0 w 3420000"/>
                  <a:gd name="connsiteY6" fmla="*/ 390008 h 2340000"/>
                  <a:gd name="connsiteX7" fmla="*/ 390008 w 3420000"/>
                  <a:gd name="connsiteY7" fmla="*/ 0 h 2340000"/>
                  <a:gd name="connsiteX8" fmla="*/ 1044842 w 3420000"/>
                  <a:gd name="connsiteY8" fmla="*/ 943 h 2340000"/>
                  <a:gd name="connsiteX9" fmla="*/ 3029992 w 3420000"/>
                  <a:gd name="connsiteY9" fmla="*/ 0 h 2340000"/>
                  <a:gd name="connsiteX0" fmla="*/ 3029992 w 3420000"/>
                  <a:gd name="connsiteY0" fmla="*/ 0 h 2340000"/>
                  <a:gd name="connsiteX1" fmla="*/ 3420000 w 3420000"/>
                  <a:gd name="connsiteY1" fmla="*/ 390008 h 2340000"/>
                  <a:gd name="connsiteX2" fmla="*/ 3420000 w 3420000"/>
                  <a:gd name="connsiteY2" fmla="*/ 1949992 h 2340000"/>
                  <a:gd name="connsiteX3" fmla="*/ 3029992 w 3420000"/>
                  <a:gd name="connsiteY3" fmla="*/ 2340000 h 2340000"/>
                  <a:gd name="connsiteX4" fmla="*/ 390008 w 3420000"/>
                  <a:gd name="connsiteY4" fmla="*/ 2340000 h 2340000"/>
                  <a:gd name="connsiteX5" fmla="*/ 0 w 3420000"/>
                  <a:gd name="connsiteY5" fmla="*/ 1949992 h 2340000"/>
                  <a:gd name="connsiteX6" fmla="*/ 0 w 3420000"/>
                  <a:gd name="connsiteY6" fmla="*/ 390008 h 2340000"/>
                  <a:gd name="connsiteX7" fmla="*/ 390008 w 3420000"/>
                  <a:gd name="connsiteY7" fmla="*/ 0 h 2340000"/>
                  <a:gd name="connsiteX8" fmla="*/ 1044842 w 3420000"/>
                  <a:gd name="connsiteY8" fmla="*/ 943 h 2340000"/>
                  <a:gd name="connsiteX9" fmla="*/ 2454542 w 3420000"/>
                  <a:gd name="connsiteY9" fmla="*/ 943 h 2340000"/>
                  <a:gd name="connsiteX10" fmla="*/ 3029992 w 3420000"/>
                  <a:gd name="connsiteY10" fmla="*/ 0 h 2340000"/>
                  <a:gd name="connsiteX0" fmla="*/ 2454542 w 3420000"/>
                  <a:gd name="connsiteY0" fmla="*/ 943 h 2340000"/>
                  <a:gd name="connsiteX1" fmla="*/ 3029992 w 3420000"/>
                  <a:gd name="connsiteY1" fmla="*/ 0 h 2340000"/>
                  <a:gd name="connsiteX2" fmla="*/ 3420000 w 3420000"/>
                  <a:gd name="connsiteY2" fmla="*/ 390008 h 2340000"/>
                  <a:gd name="connsiteX3" fmla="*/ 3420000 w 3420000"/>
                  <a:gd name="connsiteY3" fmla="*/ 1949992 h 2340000"/>
                  <a:gd name="connsiteX4" fmla="*/ 3029992 w 3420000"/>
                  <a:gd name="connsiteY4" fmla="*/ 2340000 h 2340000"/>
                  <a:gd name="connsiteX5" fmla="*/ 390008 w 3420000"/>
                  <a:gd name="connsiteY5" fmla="*/ 2340000 h 2340000"/>
                  <a:gd name="connsiteX6" fmla="*/ 0 w 3420000"/>
                  <a:gd name="connsiteY6" fmla="*/ 1949992 h 2340000"/>
                  <a:gd name="connsiteX7" fmla="*/ 0 w 3420000"/>
                  <a:gd name="connsiteY7" fmla="*/ 390008 h 2340000"/>
                  <a:gd name="connsiteX8" fmla="*/ 390008 w 3420000"/>
                  <a:gd name="connsiteY8" fmla="*/ 0 h 2340000"/>
                  <a:gd name="connsiteX9" fmla="*/ 1044842 w 3420000"/>
                  <a:gd name="connsiteY9" fmla="*/ 943 h 2340000"/>
                  <a:gd name="connsiteX10" fmla="*/ 2545982 w 3420000"/>
                  <a:gd name="connsiteY10" fmla="*/ 92383 h 2340000"/>
                  <a:gd name="connsiteX0" fmla="*/ 2454542 w 3420000"/>
                  <a:gd name="connsiteY0" fmla="*/ 943 h 2340000"/>
                  <a:gd name="connsiteX1" fmla="*/ 3029992 w 3420000"/>
                  <a:gd name="connsiteY1" fmla="*/ 0 h 2340000"/>
                  <a:gd name="connsiteX2" fmla="*/ 3420000 w 3420000"/>
                  <a:gd name="connsiteY2" fmla="*/ 390008 h 2340000"/>
                  <a:gd name="connsiteX3" fmla="*/ 3420000 w 3420000"/>
                  <a:gd name="connsiteY3" fmla="*/ 1949992 h 2340000"/>
                  <a:gd name="connsiteX4" fmla="*/ 3029992 w 3420000"/>
                  <a:gd name="connsiteY4" fmla="*/ 2340000 h 2340000"/>
                  <a:gd name="connsiteX5" fmla="*/ 390008 w 3420000"/>
                  <a:gd name="connsiteY5" fmla="*/ 2340000 h 2340000"/>
                  <a:gd name="connsiteX6" fmla="*/ 0 w 3420000"/>
                  <a:gd name="connsiteY6" fmla="*/ 1949992 h 2340000"/>
                  <a:gd name="connsiteX7" fmla="*/ 0 w 3420000"/>
                  <a:gd name="connsiteY7" fmla="*/ 390008 h 2340000"/>
                  <a:gd name="connsiteX8" fmla="*/ 390008 w 3420000"/>
                  <a:gd name="connsiteY8" fmla="*/ 0 h 2340000"/>
                  <a:gd name="connsiteX9" fmla="*/ 1044842 w 3420000"/>
                  <a:gd name="connsiteY9" fmla="*/ 943 h 23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0000" h="2340000">
                    <a:moveTo>
                      <a:pt x="2454542" y="943"/>
                    </a:moveTo>
                    <a:lnTo>
                      <a:pt x="3029992" y="0"/>
                    </a:lnTo>
                    <a:cubicBezTo>
                      <a:pt x="3245387" y="0"/>
                      <a:pt x="3420000" y="174613"/>
                      <a:pt x="3420000" y="390008"/>
                    </a:cubicBezTo>
                    <a:lnTo>
                      <a:pt x="3420000" y="1949992"/>
                    </a:lnTo>
                    <a:cubicBezTo>
                      <a:pt x="3420000" y="2165387"/>
                      <a:pt x="3245387" y="2340000"/>
                      <a:pt x="3029992" y="2340000"/>
                    </a:cubicBezTo>
                    <a:lnTo>
                      <a:pt x="390008" y="2340000"/>
                    </a:lnTo>
                    <a:cubicBezTo>
                      <a:pt x="174613" y="2340000"/>
                      <a:pt x="0" y="2165387"/>
                      <a:pt x="0" y="1949992"/>
                    </a:cubicBezTo>
                    <a:lnTo>
                      <a:pt x="0" y="390008"/>
                    </a:lnTo>
                    <a:cubicBezTo>
                      <a:pt x="0" y="174613"/>
                      <a:pt x="174613" y="0"/>
                      <a:pt x="390008" y="0"/>
                    </a:cubicBezTo>
                    <a:lnTo>
                      <a:pt x="1044842" y="94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a:extLst>
                  <a:ext uri="{FF2B5EF4-FFF2-40B4-BE49-F238E27FC236}">
                    <a16:creationId xmlns:a16="http://schemas.microsoft.com/office/drawing/2014/main" id="{E3169344-6C1C-B9AF-0F7E-0C83B37DEF0C}"/>
                  </a:ext>
                </a:extLst>
              </p:cNvPr>
              <p:cNvSpPr txBox="1"/>
              <p:nvPr/>
            </p:nvSpPr>
            <p:spPr>
              <a:xfrm>
                <a:off x="4988879" y="4517963"/>
                <a:ext cx="1348201" cy="278819"/>
              </a:xfrm>
              <a:prstGeom prst="rect">
                <a:avLst/>
              </a:prstGeom>
              <a:noFill/>
            </p:spPr>
            <p:txBody>
              <a:bodyPr wrap="none" rtlCol="0">
                <a:spAutoFit/>
              </a:bodyPr>
              <a:lstStyle/>
              <a:p>
                <a:pPr algn="ctr"/>
                <a:r>
                  <a:rPr lang="ja-JP" altLang="en-US" sz="1200" b="1" dirty="0">
                    <a:latin typeface="Meiryo UI" panose="020B0604030504040204" pitchFamily="50" charset="-128"/>
                    <a:ea typeface="Meiryo UI" panose="020B0604030504040204" pitchFamily="50" charset="-128"/>
                  </a:rPr>
                  <a:t>＜ 参加特典 ＞</a:t>
                </a:r>
                <a:endParaRPr kumimoji="1" lang="ja-JP" altLang="en-US" sz="1200" b="1" dirty="0">
                  <a:latin typeface="Meiryo UI" panose="020B0604030504040204" pitchFamily="50" charset="-128"/>
                  <a:ea typeface="Meiryo UI" panose="020B0604030504040204" pitchFamily="50" charset="-128"/>
                </a:endParaRPr>
              </a:p>
            </p:txBody>
          </p:sp>
        </p:grpSp>
        <p:sp>
          <p:nvSpPr>
            <p:cNvPr id="36" name="正方形/長方形 35">
              <a:extLst>
                <a:ext uri="{FF2B5EF4-FFF2-40B4-BE49-F238E27FC236}">
                  <a16:creationId xmlns:a16="http://schemas.microsoft.com/office/drawing/2014/main" id="{2EABEBDB-A499-18EB-9553-7723F5CB5D5A}"/>
                </a:ext>
              </a:extLst>
            </p:cNvPr>
            <p:cNvSpPr/>
            <p:nvPr/>
          </p:nvSpPr>
          <p:spPr>
            <a:xfrm>
              <a:off x="8029103" y="5318891"/>
              <a:ext cx="2907288" cy="1105407"/>
            </a:xfrm>
            <a:prstGeom prst="rect">
              <a:avLst/>
            </a:prstGeom>
            <a:effectLst>
              <a:glow rad="12700">
                <a:schemeClr val="accent1">
                  <a:alpha val="40000"/>
                </a:schemeClr>
              </a:glow>
            </a:effectLst>
          </p:spPr>
          <p:txBody>
            <a:bodyPr wrap="square" lIns="41065" tIns="52153" rIns="41065" bIns="52153">
              <a:spAutoFit/>
            </a:bodyPr>
            <a:ls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a:lstStyle>
            <a:p>
              <a:pPr>
                <a:lnSpc>
                  <a:spcPts val="1597"/>
                </a:lnSpc>
              </a:pPr>
              <a:r>
                <a:rPr lang="ja-JP" altLang="en-US" sz="1000" b="1" dirty="0">
                  <a:solidFill>
                    <a:schemeClr val="tx1">
                      <a:lumMod val="75000"/>
                      <a:lumOff val="25000"/>
                    </a:schemeClr>
                  </a:solidFill>
                  <a:effectLst>
                    <a:glow rad="127000">
                      <a:schemeClr val="bg1"/>
                    </a:glow>
                  </a:effectLst>
                  <a:latin typeface="Meiryo UI" panose="020B0604030504040204" pitchFamily="50" charset="-128"/>
                  <a:ea typeface="Meiryo UI" panose="020B0604030504040204" pitchFamily="50" charset="-128"/>
                </a:rPr>
                <a:t>希望者には個別相談を後日、無料でご用意しています。</a:t>
              </a:r>
              <a:r>
                <a:rPr lang="ja-JP" altLang="en-US" sz="1000" b="1" dirty="0">
                  <a:solidFill>
                    <a:srgbClr val="FF0000"/>
                  </a:solidFill>
                  <a:effectLst>
                    <a:glow rad="127000">
                      <a:schemeClr val="bg1"/>
                    </a:glow>
                  </a:effectLst>
                  <a:latin typeface="Meiryo UI" panose="020B0604030504040204" pitchFamily="50" charset="-128"/>
                  <a:ea typeface="Meiryo UI" panose="020B0604030504040204" pitchFamily="50" charset="-128"/>
                </a:rPr>
                <a:t>オンライン相談</a:t>
              </a:r>
              <a:r>
                <a:rPr lang="ja-JP" altLang="en-US" sz="1000" b="1" dirty="0">
                  <a:solidFill>
                    <a:schemeClr val="tx1">
                      <a:lumMod val="75000"/>
                      <a:lumOff val="25000"/>
                    </a:schemeClr>
                  </a:solidFill>
                  <a:effectLst>
                    <a:glow rad="127000">
                      <a:schemeClr val="bg1"/>
                    </a:glow>
                  </a:effectLst>
                  <a:latin typeface="Meiryo UI" panose="020B0604030504040204" pitchFamily="50" charset="-128"/>
                  <a:ea typeface="Meiryo UI" panose="020B0604030504040204" pitchFamily="50" charset="-128"/>
                </a:rPr>
                <a:t>も可能です。</a:t>
              </a:r>
              <a:endParaRPr lang="en-US" altLang="ja-JP" sz="1000" b="1" dirty="0">
                <a:solidFill>
                  <a:schemeClr val="tx1">
                    <a:lumMod val="75000"/>
                    <a:lumOff val="25000"/>
                  </a:schemeClr>
                </a:solidFill>
                <a:effectLst>
                  <a:glow rad="127000">
                    <a:schemeClr val="bg1"/>
                  </a:glow>
                </a:effectLst>
                <a:latin typeface="Meiryo UI" panose="020B0604030504040204" pitchFamily="50" charset="-128"/>
                <a:ea typeface="Meiryo UI" panose="020B0604030504040204" pitchFamily="50" charset="-128"/>
              </a:endParaRPr>
            </a:p>
            <a:p>
              <a:pPr>
                <a:lnSpc>
                  <a:spcPts val="1597"/>
                </a:lnSpc>
              </a:pPr>
              <a:r>
                <a:rPr lang="ja-JP" altLang="en-US" sz="1000" b="1" dirty="0">
                  <a:solidFill>
                    <a:schemeClr val="tx1">
                      <a:lumMod val="75000"/>
                      <a:lumOff val="25000"/>
                    </a:schemeClr>
                  </a:solidFill>
                  <a:effectLst>
                    <a:glow rad="127000">
                      <a:schemeClr val="bg1"/>
                    </a:glow>
                  </a:effectLst>
                  <a:latin typeface="Meiryo UI" panose="020B0604030504040204" pitchFamily="50" charset="-128"/>
                  <a:ea typeface="Meiryo UI" panose="020B0604030504040204" pitchFamily="50" charset="-128"/>
                </a:rPr>
                <a:t>“もっと詳しく知りたい！” “アドバイスがほしい！”という方は、価値ある相談の機会です。</a:t>
              </a:r>
              <a:endParaRPr lang="en-US" altLang="ja-JP" sz="1000" b="1" dirty="0">
                <a:solidFill>
                  <a:schemeClr val="tx1">
                    <a:lumMod val="75000"/>
                    <a:lumOff val="25000"/>
                  </a:schemeClr>
                </a:solidFill>
                <a:effectLst>
                  <a:glow rad="127000">
                    <a:schemeClr val="bg1"/>
                  </a:glow>
                </a:effectLst>
                <a:latin typeface="Meiryo UI" panose="020B0604030504040204" pitchFamily="50" charset="-128"/>
                <a:ea typeface="Meiryo UI" panose="020B0604030504040204" pitchFamily="50" charset="-128"/>
              </a:endParaRPr>
            </a:p>
            <a:p>
              <a:pPr>
                <a:lnSpc>
                  <a:spcPts val="1597"/>
                </a:lnSpc>
              </a:pPr>
              <a:r>
                <a:rPr lang="en-US" altLang="ja-JP" sz="1000" b="1" dirty="0">
                  <a:solidFill>
                    <a:schemeClr val="tx1">
                      <a:lumMod val="75000"/>
                      <a:lumOff val="25000"/>
                    </a:schemeClr>
                  </a:solidFill>
                  <a:effectLst>
                    <a:glow rad="127000">
                      <a:schemeClr val="bg1"/>
                    </a:glow>
                  </a:effectLst>
                  <a:latin typeface="Meiryo UI" panose="020B0604030504040204" pitchFamily="50" charset="-128"/>
                  <a:ea typeface="Meiryo UI" panose="020B0604030504040204" pitchFamily="50" charset="-128"/>
                </a:rPr>
                <a:t>※</a:t>
              </a:r>
              <a:r>
                <a:rPr lang="ja-JP" altLang="en-US" sz="1000" b="1" dirty="0">
                  <a:solidFill>
                    <a:schemeClr val="tx1">
                      <a:lumMod val="75000"/>
                      <a:lumOff val="25000"/>
                    </a:schemeClr>
                  </a:solidFill>
                  <a:effectLst>
                    <a:glow rad="127000">
                      <a:schemeClr val="bg1"/>
                    </a:glow>
                  </a:effectLst>
                  <a:latin typeface="Meiryo UI" panose="020B0604030504040204" pitchFamily="50" charset="-128"/>
                  <a:ea typeface="Meiryo UI" panose="020B0604030504040204" pitchFamily="50" charset="-128"/>
                </a:rPr>
                <a:t>セミナー当日アンケートよりお申込みください</a:t>
              </a:r>
            </a:p>
          </p:txBody>
        </p:sp>
        <p:sp>
          <p:nvSpPr>
            <p:cNvPr id="37" name="テキスト ボックス 36">
              <a:extLst>
                <a:ext uri="{FF2B5EF4-FFF2-40B4-BE49-F238E27FC236}">
                  <a16:creationId xmlns:a16="http://schemas.microsoft.com/office/drawing/2014/main" id="{DC5A84C7-5D07-308C-91DB-BB63C9620F9C}"/>
                </a:ext>
              </a:extLst>
            </p:cNvPr>
            <p:cNvSpPr txBox="1"/>
            <p:nvPr/>
          </p:nvSpPr>
          <p:spPr>
            <a:xfrm>
              <a:off x="7696759" y="4770636"/>
              <a:ext cx="3419999" cy="584775"/>
            </a:xfrm>
            <a:prstGeom prst="rect">
              <a:avLst/>
            </a:prstGeom>
            <a:noFill/>
            <a:effectLst>
              <a:glow rad="38100">
                <a:schemeClr val="bg1"/>
              </a:glow>
            </a:effectLst>
          </p:spPr>
          <p:txBody>
            <a:bodyPr wrap="square" rtlCol="0">
              <a:spAutoFit/>
            </a:bodyPr>
            <a:lstStyle/>
            <a:p>
              <a:pPr algn="ctr"/>
              <a:r>
                <a:rPr kumimoji="1" lang="ja-JP" altLang="en-US" sz="1400" b="1" dirty="0">
                  <a:solidFill>
                    <a:srgbClr val="FF2F00"/>
                  </a:solidFill>
                  <a:effectLst>
                    <a:glow rad="127000">
                      <a:schemeClr val="bg1"/>
                    </a:glow>
                  </a:effectLst>
                  <a:latin typeface="Meiryo UI" panose="020B0604030504040204" pitchFamily="50" charset="-128"/>
                  <a:ea typeface="Meiryo UI" panose="020B0604030504040204" pitchFamily="50" charset="-128"/>
                </a:rPr>
                <a:t>ファイナンシャルプランナーによる</a:t>
              </a:r>
              <a:endParaRPr kumimoji="1" lang="en-US" altLang="ja-JP" sz="1400" b="1" dirty="0">
                <a:solidFill>
                  <a:srgbClr val="FF2F00"/>
                </a:solidFill>
                <a:effectLst>
                  <a:glow rad="127000">
                    <a:schemeClr val="bg1"/>
                  </a:glow>
                </a:effectLst>
                <a:latin typeface="Meiryo UI" panose="020B0604030504040204" pitchFamily="50" charset="-128"/>
                <a:ea typeface="Meiryo UI" panose="020B0604030504040204" pitchFamily="50" charset="-128"/>
              </a:endParaRPr>
            </a:p>
            <a:p>
              <a:pPr algn="ctr"/>
              <a:r>
                <a:rPr kumimoji="1" lang="ja-JP" altLang="en-US" sz="1800" b="1" dirty="0">
                  <a:solidFill>
                    <a:srgbClr val="FF2F00"/>
                  </a:solidFill>
                  <a:effectLst>
                    <a:glow rad="127000">
                      <a:schemeClr val="bg1"/>
                    </a:glow>
                  </a:effectLst>
                  <a:latin typeface="Meiryo UI" panose="020B0604030504040204" pitchFamily="50" charset="-128"/>
                  <a:ea typeface="Meiryo UI" panose="020B0604030504040204" pitchFamily="50" charset="-128"/>
                </a:rPr>
                <a:t>無料</a:t>
              </a:r>
              <a:r>
                <a:rPr kumimoji="1" lang="ja-JP" altLang="en-US" sz="1400" b="1" dirty="0">
                  <a:solidFill>
                    <a:srgbClr val="FF2F00"/>
                  </a:solidFill>
                  <a:effectLst>
                    <a:glow rad="127000">
                      <a:schemeClr val="bg1"/>
                    </a:glow>
                  </a:effectLst>
                  <a:latin typeface="Meiryo UI" panose="020B0604030504040204" pitchFamily="50" charset="-128"/>
                  <a:ea typeface="Meiryo UI" panose="020B0604030504040204" pitchFamily="50" charset="-128"/>
                </a:rPr>
                <a:t>個別相談</a:t>
              </a:r>
            </a:p>
          </p:txBody>
        </p:sp>
      </p:grpSp>
      <p:sp>
        <p:nvSpPr>
          <p:cNvPr id="41" name="テキスト ボックス 40">
            <a:extLst>
              <a:ext uri="{FF2B5EF4-FFF2-40B4-BE49-F238E27FC236}">
                <a16:creationId xmlns:a16="http://schemas.microsoft.com/office/drawing/2014/main" id="{C63FA0E1-A9E6-52CD-B3CB-1127216765C5}"/>
              </a:ext>
            </a:extLst>
          </p:cNvPr>
          <p:cNvSpPr txBox="1"/>
          <p:nvPr/>
        </p:nvSpPr>
        <p:spPr>
          <a:xfrm>
            <a:off x="127274" y="6322656"/>
            <a:ext cx="3845463"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主催：</a:t>
            </a:r>
            <a:r>
              <a:rPr lang="ja-JP" altLang="en-US" sz="900" dirty="0">
                <a:latin typeface="Meiryo UI" panose="020B0604030504040204" pitchFamily="50" charset="-128"/>
                <a:ea typeface="Meiryo UI" panose="020B0604030504040204" pitchFamily="50" charset="-128"/>
                <a:sym typeface="Wingdings" pitchFamily="2" charset="2"/>
              </a:rPr>
              <a:t>（</a:t>
            </a:r>
            <a:r>
              <a:rPr kumimoji="1" lang="ja-JP" altLang="en-US" sz="900" dirty="0">
                <a:latin typeface="Meiryo UI" panose="020B0604030504040204" pitchFamily="50" charset="-128"/>
                <a:ea typeface="Meiryo UI" panose="020B0604030504040204" pitchFamily="50" charset="-128"/>
                <a:sym typeface="Wingdings" pitchFamily="2" charset="2"/>
              </a:rPr>
              <a:t>株）</a:t>
            </a:r>
            <a:r>
              <a:rPr kumimoji="1" lang="ja-JP" altLang="en-US" sz="900" dirty="0">
                <a:latin typeface="Meiryo UI" panose="020B0604030504040204" pitchFamily="50" charset="-128"/>
                <a:ea typeface="Meiryo UI" panose="020B0604030504040204" pitchFamily="50" charset="-128"/>
              </a:rPr>
              <a:t>ﾘﾛ･ﾌｨﾅﾝｼｬﾙ･ｿﾘｭｰｼｮﾝｽﾞ</a:t>
            </a:r>
            <a:r>
              <a:rPr lang="ja-JP" altLang="en-US"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協力</a:t>
            </a:r>
            <a:r>
              <a:rPr lang="ja-JP" altLang="en-US" sz="900" dirty="0">
                <a:latin typeface="Meiryo UI" panose="020B0604030504040204" pitchFamily="50" charset="-128"/>
                <a:ea typeface="Meiryo UI" panose="020B0604030504040204" pitchFamily="50" charset="-128"/>
                <a:sym typeface="Wingdings" panose="05000000000000000000" pitchFamily="2" charset="2"/>
              </a:rPr>
              <a:t>：</a:t>
            </a:r>
            <a:r>
              <a:rPr lang="zh-CN" altLang="en-US" sz="900" dirty="0">
                <a:latin typeface="Meiryo UI" panose="020B0604030504040204" pitchFamily="50" charset="-128"/>
                <a:ea typeface="Meiryo UI" panose="020B0604030504040204" pitchFamily="50" charset="-128"/>
                <a:sym typeface="Wingdings" panose="05000000000000000000" pitchFamily="2" charset="2"/>
              </a:rPr>
              <a:t>湖北地域勤労者互助会</a:t>
            </a:r>
            <a:endParaRPr kumimoji="1" lang="en-US" altLang="ja-JP" sz="900"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94EEFE1D-72DA-FE6E-E7B6-2C9293ED63A4}"/>
              </a:ext>
            </a:extLst>
          </p:cNvPr>
          <p:cNvSpPr txBox="1"/>
          <p:nvPr/>
        </p:nvSpPr>
        <p:spPr>
          <a:xfrm>
            <a:off x="106790" y="6616735"/>
            <a:ext cx="7021879" cy="2308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（株）ﾘﾛ･ﾌｨﾅﾝｼｬﾙ･ｿﾘｭｰｼｮﾝｽﾞは、福利厚生代行サービス事業を展開している（株）リロクラブと同じリログループの一員です。</a:t>
            </a:r>
          </a:p>
        </p:txBody>
      </p:sp>
      <p:sp>
        <p:nvSpPr>
          <p:cNvPr id="43" name="Rectangle 2">
            <a:extLst>
              <a:ext uri="{FF2B5EF4-FFF2-40B4-BE49-F238E27FC236}">
                <a16:creationId xmlns:a16="http://schemas.microsoft.com/office/drawing/2014/main" id="{F2CDAD42-31C0-BC8B-8D3B-3CC8A4975578}"/>
              </a:ext>
            </a:extLst>
          </p:cNvPr>
          <p:cNvSpPr>
            <a:spLocks noChangeArrowheads="1"/>
          </p:cNvSpPr>
          <p:nvPr/>
        </p:nvSpPr>
        <p:spPr bwMode="auto">
          <a:xfrm>
            <a:off x="3596737" y="2286193"/>
            <a:ext cx="1484381" cy="130817"/>
          </a:xfrm>
          <a:prstGeom prst="rect">
            <a:avLst/>
          </a:prstGeom>
          <a:noFill/>
          <a:ln>
            <a:noFill/>
          </a:ln>
          <a:effec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b="1" i="0" u="none" strike="noStrike" cap="none" normalizeH="0" baseline="0" dirty="0">
                <a:ln>
                  <a:noFill/>
                </a:ln>
                <a:solidFill>
                  <a:schemeClr val="bg1"/>
                </a:solidFill>
                <a:effectLst/>
                <a:latin typeface="Cavolini" panose="020B0502040204020203" pitchFamily="66" charset="0"/>
                <a:ea typeface="inherit"/>
                <a:cs typeface="Cavolini" panose="020B0502040204020203" pitchFamily="66" charset="0"/>
              </a:rPr>
              <a:t>A</a:t>
            </a:r>
            <a:r>
              <a:rPr kumimoji="0" lang="ja-JP" altLang="ja-JP" sz="1100" b="1" i="0" u="none" strike="noStrike" cap="none" normalizeH="0" baseline="0" dirty="0">
                <a:ln>
                  <a:noFill/>
                </a:ln>
                <a:solidFill>
                  <a:schemeClr val="bg1"/>
                </a:solidFill>
                <a:effectLst/>
                <a:latin typeface="Cavolini" panose="020B0502040204020203" pitchFamily="66" charset="0"/>
                <a:ea typeface="inherit"/>
                <a:cs typeface="Cavolini" panose="020B0502040204020203" pitchFamily="66" charset="0"/>
              </a:rPr>
              <a:t>sset Management</a:t>
            </a:r>
            <a:r>
              <a:rPr kumimoji="0" lang="ja-JP" altLang="ja-JP" sz="1100" b="1" i="0" u="none" strike="noStrike" cap="none" normalizeH="0" baseline="0" dirty="0">
                <a:ln>
                  <a:noFill/>
                </a:ln>
                <a:solidFill>
                  <a:schemeClr val="bg1"/>
                </a:solidFill>
                <a:effectLst/>
                <a:latin typeface="Cavolini" panose="020B0502040204020203" pitchFamily="66" charset="0"/>
                <a:cs typeface="Cavolini" panose="020B0502040204020203" pitchFamily="66" charset="0"/>
              </a:rPr>
              <a:t> </a:t>
            </a:r>
          </a:p>
        </p:txBody>
      </p:sp>
    </p:spTree>
    <p:extLst>
      <p:ext uri="{BB962C8B-B14F-4D97-AF65-F5344CB8AC3E}">
        <p14:creationId xmlns:p14="http://schemas.microsoft.com/office/powerpoint/2010/main" val="5864595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TotalTime>
  <Words>392</Words>
  <Application>Microsoft Office PowerPoint</Application>
  <PresentationFormat>ユーザー設定</PresentationFormat>
  <Paragraphs>29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HGP創英角ﾎﾟｯﾌﾟ体</vt:lpstr>
      <vt:lpstr>Meiryo UI</vt:lpstr>
      <vt:lpstr>游ゴシック</vt:lpstr>
      <vt:lpstr>游ゴシック Light</vt:lpstr>
      <vt:lpstr>Arial</vt:lpstr>
      <vt:lpstr>Cavolini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石井竜也 tatuya</dc:title>
  <dc:creator>勤労者互助会 湖北地域</dc:creator>
  <cp:lastModifiedBy>勤労者互助会 湖北地域</cp:lastModifiedBy>
  <cp:revision>8</cp:revision>
  <dcterms:created xsi:type="dcterms:W3CDTF">2024-02-29T02:18:46Z</dcterms:created>
  <dcterms:modified xsi:type="dcterms:W3CDTF">2024-06-26T08:06:19Z</dcterms:modified>
</cp:coreProperties>
</file>