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7EF0DD-DA01-A815-31E9-5C54F1FBC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E183274-6980-024B-0B5D-CC80F6217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04503A-131E-27F8-2D59-EE308C8B0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5480-5B45-4A09-8459-EC334DFE7818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8121C2-08AC-CBE6-FC70-A8B06D20F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7EDC81-28DE-5F92-5CD4-8B0426E8E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5E77-E674-4339-B519-C55B81E9D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91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3E14DC-B66F-382A-E322-8CF30A560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D295C2-340A-1036-03F6-40933BA7C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71E204-2261-8DE3-BF96-4888055A0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5480-5B45-4A09-8459-EC334DFE7818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BF49CB-30F7-D402-0F8E-C3CA4617A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1DB610-2241-F025-5D15-71B3FB3DD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5E77-E674-4339-B519-C55B81E9D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695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2F9AB5C-74D8-733A-D9AB-EAEC6710D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54C56E5-5D5D-1A71-67AE-F98CE5787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0BE706-21AB-5E33-A583-7C50AD541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5480-5B45-4A09-8459-EC334DFE7818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4ECA7E-989A-C258-D103-8FFBB724F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220C23-7638-E6FA-8D5F-72E94156E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5E77-E674-4339-B519-C55B81E9D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98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F9BA89-AF42-FA5B-4FF9-1E92C7B8C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EDDEA4-1AD6-6A2E-1133-35768BECC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BEA606-133D-5A93-F427-60DB2555C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5480-5B45-4A09-8459-EC334DFE7818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F2677D-4D36-3991-7BF0-34AD4512A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CF8A4A-BC17-87B8-A262-3FBFCB503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5E77-E674-4339-B519-C55B81E9D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32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2E7D3-0A0E-8C88-8765-3E29B4F94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E937C3-ECF9-A1DE-023C-AFBAD929D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996B6A-CC51-ECA4-71A2-BA6B61219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5480-5B45-4A09-8459-EC334DFE7818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1755AA-A086-D4EC-A657-907C9A566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37605F-E408-29DD-365E-777594934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5E77-E674-4339-B519-C55B81E9D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78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5A7E2E-41CD-7C8F-4604-C5A158BBD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DBD1B1-FD12-2C61-A87A-6EFCC6782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DCC7468-FD8A-75DA-1892-E59EF67D5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A94487-C865-7B68-3C1B-5C54702B8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5480-5B45-4A09-8459-EC334DFE7818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C303A5-0D68-78DA-3C2D-50F86E6D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53A07E-FB29-E503-DCB2-412BF2DAB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5E77-E674-4339-B519-C55B81E9D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57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278EC5-B08F-20B3-F0DA-BC254569F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268649-45BA-B83E-27B4-3D469A51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E14B1D-B604-FD51-1AF9-9FFD80C06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F7394F1-75A6-3487-20CE-709772DE90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EE7E20-152B-9577-3748-5FAD2939B1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1C96E3E-763A-3761-5D6A-37B2C6FF4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5480-5B45-4A09-8459-EC334DFE7818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7C29C3-C4AF-6A6B-B263-95C936C58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A970C4B-B6F6-23FA-B3F6-61F08C85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5E77-E674-4339-B519-C55B81E9D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60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7465FD-2D51-5BDC-6ECB-363D11A1C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BA7A395-46F4-292B-02F4-0CC9C38DB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5480-5B45-4A09-8459-EC334DFE7818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0EB85D9-3C07-F280-FDE5-7529FB492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1FA7F5-D657-A5FE-03D3-93863FF50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5E77-E674-4339-B519-C55B81E9D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26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F15C9A3-BAAE-8535-FCAA-8A860945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5480-5B45-4A09-8459-EC334DFE7818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2FD5D8A-84FE-CEB2-649E-DF90C999F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20794E-E003-87E9-5BB7-F78DF6F47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5E77-E674-4339-B519-C55B81E9D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72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AF719D-AD9E-108D-ED3A-21DA6F36F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887372-6757-F7FF-2581-3A96917D5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8AA69-EFB9-1843-31DA-D9A8DE11E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025961-F6E5-396C-6FA8-12E6DAFC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5480-5B45-4A09-8459-EC334DFE7818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B2B7B3-FF73-55B3-986B-7ECC0F07A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61F76B-AA50-71EE-6604-09DF3AA40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5E77-E674-4339-B519-C55B81E9D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95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F6FC56-5866-9822-3700-4B9406B48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E658543-BB55-8E90-F123-ACE4C950F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714C60-52A8-0AAC-7B09-62E088549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4EB96B-90D6-F13D-9362-C1EC8E1CC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5480-5B45-4A09-8459-EC334DFE7818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390326-687B-C9AF-4C65-FF490F9C5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91FD65-C83B-2C76-1277-B030CD4E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5E77-E674-4339-B519-C55B81E9D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87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7253526-7E0A-D339-5747-EC97A4639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43E935-87E1-3C36-FD33-F63CD07D9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E45FBC-5E8D-7E7C-EBA0-047E05A5E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C5480-5B45-4A09-8459-EC334DFE7818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F4D6D5-D2C0-2E2A-71FD-6EF1571EDC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B2B201-EE1F-C684-5C07-EF3F74002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65E77-E674-4339-B519-C55B81E9D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10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CBDE1F6-A82A-81E2-923F-7825C71EF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63" y="726842"/>
            <a:ext cx="11443625" cy="531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322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勤労者互助会 湖北地域</dc:creator>
  <cp:lastModifiedBy>勤労者互助会 湖北地域</cp:lastModifiedBy>
  <cp:revision>1</cp:revision>
  <dcterms:created xsi:type="dcterms:W3CDTF">2024-12-26T02:26:36Z</dcterms:created>
  <dcterms:modified xsi:type="dcterms:W3CDTF">2024-12-26T02:26:52Z</dcterms:modified>
</cp:coreProperties>
</file>